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5"/>
  </p:notesMasterIdLst>
  <p:handoutMasterIdLst>
    <p:handoutMasterId r:id="rId26"/>
  </p:handoutMasterIdLst>
  <p:sldIdLst>
    <p:sldId id="257" r:id="rId5"/>
    <p:sldId id="389" r:id="rId6"/>
    <p:sldId id="317" r:id="rId7"/>
    <p:sldId id="395" r:id="rId8"/>
    <p:sldId id="396" r:id="rId9"/>
    <p:sldId id="397" r:id="rId10"/>
    <p:sldId id="392" r:id="rId11"/>
    <p:sldId id="398" r:id="rId12"/>
    <p:sldId id="399" r:id="rId13"/>
    <p:sldId id="400" r:id="rId14"/>
    <p:sldId id="401" r:id="rId15"/>
    <p:sldId id="402" r:id="rId16"/>
    <p:sldId id="406" r:id="rId17"/>
    <p:sldId id="403" r:id="rId18"/>
    <p:sldId id="404" r:id="rId19"/>
    <p:sldId id="405" r:id="rId20"/>
    <p:sldId id="393" r:id="rId21"/>
    <p:sldId id="408" r:id="rId22"/>
    <p:sldId id="394" r:id="rId23"/>
    <p:sldId id="4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5467" autoAdjust="0"/>
  </p:normalViewPr>
  <p:slideViewPr>
    <p:cSldViewPr snapToGrid="0">
      <p:cViewPr>
        <p:scale>
          <a:sx n="125" d="100"/>
          <a:sy n="125" d="100"/>
        </p:scale>
        <p:origin x="1632" y="40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24A274-EEB7-4958-BF89-C229E1583EA0}"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GB"/>
        </a:p>
      </dgm:t>
    </dgm:pt>
    <dgm:pt modelId="{DCC1F51D-FB68-44D7-990A-D9CB8D954A06}">
      <dgm:prSet phldrT="[Text]"/>
      <dgm:spPr/>
      <dgm:t>
        <a:bodyPr/>
        <a:lstStyle/>
        <a:p>
          <a:r>
            <a:rPr lang="en-GB" dirty="0"/>
            <a:t>Elite Dangerous</a:t>
          </a:r>
        </a:p>
      </dgm:t>
    </dgm:pt>
    <dgm:pt modelId="{DD709C53-D145-4FFF-B53D-906C53407AF8}" type="parTrans" cxnId="{D0FC0645-3BA8-4A34-A254-C850CBB90E2B}">
      <dgm:prSet/>
      <dgm:spPr/>
      <dgm:t>
        <a:bodyPr/>
        <a:lstStyle/>
        <a:p>
          <a:endParaRPr lang="en-GB"/>
        </a:p>
      </dgm:t>
    </dgm:pt>
    <dgm:pt modelId="{DDEA2EF5-6196-4A4A-A6A0-27CEB473E3C0}" type="sibTrans" cxnId="{D0FC0645-3BA8-4A34-A254-C850CBB90E2B}">
      <dgm:prSet/>
      <dgm:spPr/>
      <dgm:t>
        <a:bodyPr/>
        <a:lstStyle/>
        <a:p>
          <a:endParaRPr lang="en-GB"/>
        </a:p>
      </dgm:t>
    </dgm:pt>
    <dgm:pt modelId="{01E35AB4-D43E-49BE-B82A-FD36C3479407}">
      <dgm:prSet phldrT="[Text]"/>
      <dgm:spPr/>
      <dgm:t>
        <a:bodyPr/>
        <a:lstStyle/>
        <a:p>
          <a:r>
            <a:rPr lang="en-GB" dirty="0"/>
            <a:t>No Man’s Sky</a:t>
          </a:r>
        </a:p>
      </dgm:t>
    </dgm:pt>
    <dgm:pt modelId="{8DD2CECF-4B4B-4410-93CD-82E0FC0393A5}" type="parTrans" cxnId="{C51F6B88-6D8F-48E7-9E10-571E913C2E43}">
      <dgm:prSet/>
      <dgm:spPr/>
      <dgm:t>
        <a:bodyPr/>
        <a:lstStyle/>
        <a:p>
          <a:endParaRPr lang="en-GB"/>
        </a:p>
      </dgm:t>
    </dgm:pt>
    <dgm:pt modelId="{EB5108E0-69BA-4BC3-9578-8899D6F672EE}" type="sibTrans" cxnId="{C51F6B88-6D8F-48E7-9E10-571E913C2E43}">
      <dgm:prSet/>
      <dgm:spPr/>
      <dgm:t>
        <a:bodyPr/>
        <a:lstStyle/>
        <a:p>
          <a:endParaRPr lang="en-GB"/>
        </a:p>
      </dgm:t>
    </dgm:pt>
    <dgm:pt modelId="{35E6106E-91BD-4C57-BD95-953F1E032954}">
      <dgm:prSet phldrT="[Text]"/>
      <dgm:spPr/>
      <dgm:t>
        <a:bodyPr/>
        <a:lstStyle/>
        <a:p>
          <a:r>
            <a:rPr lang="en-GB" dirty="0"/>
            <a:t>Space Engineers</a:t>
          </a:r>
        </a:p>
      </dgm:t>
    </dgm:pt>
    <dgm:pt modelId="{851C2F68-20E7-4663-BE7D-301FF6E4D070}" type="parTrans" cxnId="{C3948B2A-C673-4EDE-A611-3FC23569105A}">
      <dgm:prSet/>
      <dgm:spPr/>
      <dgm:t>
        <a:bodyPr/>
        <a:lstStyle/>
        <a:p>
          <a:endParaRPr lang="en-GB"/>
        </a:p>
      </dgm:t>
    </dgm:pt>
    <dgm:pt modelId="{B0B3CA46-A26A-47D5-A6EC-6CDB7EC14508}" type="sibTrans" cxnId="{C3948B2A-C673-4EDE-A611-3FC23569105A}">
      <dgm:prSet/>
      <dgm:spPr/>
      <dgm:t>
        <a:bodyPr/>
        <a:lstStyle/>
        <a:p>
          <a:endParaRPr lang="en-GB"/>
        </a:p>
      </dgm:t>
    </dgm:pt>
    <dgm:pt modelId="{D5DBCBCA-BAA7-4A1D-AFD9-66A1146E2FB5}" type="pres">
      <dgm:prSet presAssocID="{9424A274-EEB7-4958-BF89-C229E1583EA0}" presName="compositeShape" presStyleCnt="0">
        <dgm:presLayoutVars>
          <dgm:chMax val="7"/>
          <dgm:dir/>
          <dgm:resizeHandles val="exact"/>
        </dgm:presLayoutVars>
      </dgm:prSet>
      <dgm:spPr/>
    </dgm:pt>
    <dgm:pt modelId="{EFAD88DF-E125-4ADA-B829-189BDABF89D3}" type="pres">
      <dgm:prSet presAssocID="{DCC1F51D-FB68-44D7-990A-D9CB8D954A06}" presName="circ1" presStyleLbl="vennNode1" presStyleIdx="0" presStyleCnt="3"/>
      <dgm:spPr/>
    </dgm:pt>
    <dgm:pt modelId="{60C0F08B-04BB-46AE-A6F8-84F79A91301D}" type="pres">
      <dgm:prSet presAssocID="{DCC1F51D-FB68-44D7-990A-D9CB8D954A06}" presName="circ1Tx" presStyleLbl="revTx" presStyleIdx="0" presStyleCnt="0">
        <dgm:presLayoutVars>
          <dgm:chMax val="0"/>
          <dgm:chPref val="0"/>
          <dgm:bulletEnabled val="1"/>
        </dgm:presLayoutVars>
      </dgm:prSet>
      <dgm:spPr/>
    </dgm:pt>
    <dgm:pt modelId="{C9526262-5C1E-465F-B4B2-86762662F533}" type="pres">
      <dgm:prSet presAssocID="{01E35AB4-D43E-49BE-B82A-FD36C3479407}" presName="circ2" presStyleLbl="vennNode1" presStyleIdx="1" presStyleCnt="3"/>
      <dgm:spPr/>
    </dgm:pt>
    <dgm:pt modelId="{0472DCD4-4DEA-4B5E-93EC-2EB70AE14376}" type="pres">
      <dgm:prSet presAssocID="{01E35AB4-D43E-49BE-B82A-FD36C3479407}" presName="circ2Tx" presStyleLbl="revTx" presStyleIdx="0" presStyleCnt="0">
        <dgm:presLayoutVars>
          <dgm:chMax val="0"/>
          <dgm:chPref val="0"/>
          <dgm:bulletEnabled val="1"/>
        </dgm:presLayoutVars>
      </dgm:prSet>
      <dgm:spPr/>
    </dgm:pt>
    <dgm:pt modelId="{2B9462C2-340D-4B72-8EDE-2BB5A1350CCF}" type="pres">
      <dgm:prSet presAssocID="{35E6106E-91BD-4C57-BD95-953F1E032954}" presName="circ3" presStyleLbl="vennNode1" presStyleIdx="2" presStyleCnt="3"/>
      <dgm:spPr/>
    </dgm:pt>
    <dgm:pt modelId="{902F3706-C4A7-4DDD-AE81-F7B55CC4E643}" type="pres">
      <dgm:prSet presAssocID="{35E6106E-91BD-4C57-BD95-953F1E032954}" presName="circ3Tx" presStyleLbl="revTx" presStyleIdx="0" presStyleCnt="0">
        <dgm:presLayoutVars>
          <dgm:chMax val="0"/>
          <dgm:chPref val="0"/>
          <dgm:bulletEnabled val="1"/>
        </dgm:presLayoutVars>
      </dgm:prSet>
      <dgm:spPr/>
    </dgm:pt>
  </dgm:ptLst>
  <dgm:cxnLst>
    <dgm:cxn modelId="{65470A26-3A14-49CC-B38B-06FAC93D0CD8}" type="presOf" srcId="{01E35AB4-D43E-49BE-B82A-FD36C3479407}" destId="{C9526262-5C1E-465F-B4B2-86762662F533}" srcOrd="0" destOrd="0" presId="urn:microsoft.com/office/officeart/2005/8/layout/venn1"/>
    <dgm:cxn modelId="{C3948B2A-C673-4EDE-A611-3FC23569105A}" srcId="{9424A274-EEB7-4958-BF89-C229E1583EA0}" destId="{35E6106E-91BD-4C57-BD95-953F1E032954}" srcOrd="2" destOrd="0" parTransId="{851C2F68-20E7-4663-BE7D-301FF6E4D070}" sibTransId="{B0B3CA46-A26A-47D5-A6EC-6CDB7EC14508}"/>
    <dgm:cxn modelId="{D0FC0645-3BA8-4A34-A254-C850CBB90E2B}" srcId="{9424A274-EEB7-4958-BF89-C229E1583EA0}" destId="{DCC1F51D-FB68-44D7-990A-D9CB8D954A06}" srcOrd="0" destOrd="0" parTransId="{DD709C53-D145-4FFF-B53D-906C53407AF8}" sibTransId="{DDEA2EF5-6196-4A4A-A6A0-27CEB473E3C0}"/>
    <dgm:cxn modelId="{5BAA8E66-7DC6-4BF1-95ED-54C65261CC7E}" type="presOf" srcId="{DCC1F51D-FB68-44D7-990A-D9CB8D954A06}" destId="{EFAD88DF-E125-4ADA-B829-189BDABF89D3}" srcOrd="0" destOrd="0" presId="urn:microsoft.com/office/officeart/2005/8/layout/venn1"/>
    <dgm:cxn modelId="{E01E2181-1368-4188-8A30-03A38C3D3E8C}" type="presOf" srcId="{35E6106E-91BD-4C57-BD95-953F1E032954}" destId="{2B9462C2-340D-4B72-8EDE-2BB5A1350CCF}" srcOrd="0" destOrd="0" presId="urn:microsoft.com/office/officeart/2005/8/layout/venn1"/>
    <dgm:cxn modelId="{C51F6B88-6D8F-48E7-9E10-571E913C2E43}" srcId="{9424A274-EEB7-4958-BF89-C229E1583EA0}" destId="{01E35AB4-D43E-49BE-B82A-FD36C3479407}" srcOrd="1" destOrd="0" parTransId="{8DD2CECF-4B4B-4410-93CD-82E0FC0393A5}" sibTransId="{EB5108E0-69BA-4BC3-9578-8899D6F672EE}"/>
    <dgm:cxn modelId="{3B40898E-C5C9-45CF-8220-1919F8DB3856}" type="presOf" srcId="{01E35AB4-D43E-49BE-B82A-FD36C3479407}" destId="{0472DCD4-4DEA-4B5E-93EC-2EB70AE14376}" srcOrd="1" destOrd="0" presId="urn:microsoft.com/office/officeart/2005/8/layout/venn1"/>
    <dgm:cxn modelId="{FB69DAE3-6DFD-4577-8F31-E1DE97A64D61}" type="presOf" srcId="{35E6106E-91BD-4C57-BD95-953F1E032954}" destId="{902F3706-C4A7-4DDD-AE81-F7B55CC4E643}" srcOrd="1" destOrd="0" presId="urn:microsoft.com/office/officeart/2005/8/layout/venn1"/>
    <dgm:cxn modelId="{1CB975E7-B9AB-450E-BAA6-D68B54F13D8B}" type="presOf" srcId="{9424A274-EEB7-4958-BF89-C229E1583EA0}" destId="{D5DBCBCA-BAA7-4A1D-AFD9-66A1146E2FB5}" srcOrd="0" destOrd="0" presId="urn:microsoft.com/office/officeart/2005/8/layout/venn1"/>
    <dgm:cxn modelId="{9EA90DEE-EDD0-4E48-B632-C7BBB9555F06}" type="presOf" srcId="{DCC1F51D-FB68-44D7-990A-D9CB8D954A06}" destId="{60C0F08B-04BB-46AE-A6F8-84F79A91301D}" srcOrd="1" destOrd="0" presId="urn:microsoft.com/office/officeart/2005/8/layout/venn1"/>
    <dgm:cxn modelId="{75BCB165-6E71-4F4F-B153-B49BFA92843B}" type="presParOf" srcId="{D5DBCBCA-BAA7-4A1D-AFD9-66A1146E2FB5}" destId="{EFAD88DF-E125-4ADA-B829-189BDABF89D3}" srcOrd="0" destOrd="0" presId="urn:microsoft.com/office/officeart/2005/8/layout/venn1"/>
    <dgm:cxn modelId="{C1A92F72-766D-4770-B74D-7E82121377C8}" type="presParOf" srcId="{D5DBCBCA-BAA7-4A1D-AFD9-66A1146E2FB5}" destId="{60C0F08B-04BB-46AE-A6F8-84F79A91301D}" srcOrd="1" destOrd="0" presId="urn:microsoft.com/office/officeart/2005/8/layout/venn1"/>
    <dgm:cxn modelId="{D5C8AED5-2B59-43F4-B493-C107B45D206A}" type="presParOf" srcId="{D5DBCBCA-BAA7-4A1D-AFD9-66A1146E2FB5}" destId="{C9526262-5C1E-465F-B4B2-86762662F533}" srcOrd="2" destOrd="0" presId="urn:microsoft.com/office/officeart/2005/8/layout/venn1"/>
    <dgm:cxn modelId="{18761CA9-06D3-4C55-BD71-D26C31B46EAE}" type="presParOf" srcId="{D5DBCBCA-BAA7-4A1D-AFD9-66A1146E2FB5}" destId="{0472DCD4-4DEA-4B5E-93EC-2EB70AE14376}" srcOrd="3" destOrd="0" presId="urn:microsoft.com/office/officeart/2005/8/layout/venn1"/>
    <dgm:cxn modelId="{F2D68DF7-8C9D-48B9-A665-45047F4EFBBB}" type="presParOf" srcId="{D5DBCBCA-BAA7-4A1D-AFD9-66A1146E2FB5}" destId="{2B9462C2-340D-4B72-8EDE-2BB5A1350CCF}" srcOrd="4" destOrd="0" presId="urn:microsoft.com/office/officeart/2005/8/layout/venn1"/>
    <dgm:cxn modelId="{9367A3C6-9A6C-4763-B2B2-497801ACC8ED}" type="presParOf" srcId="{D5DBCBCA-BAA7-4A1D-AFD9-66A1146E2FB5}" destId="{902F3706-C4A7-4DDD-AE81-F7B55CC4E643}"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0692B-F726-4D23-AA2F-681D5D4A5199}"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413E5BF-A44C-4C76-A7E5-0990C74142B6}">
      <dgm:prSet/>
      <dgm:spPr/>
      <dgm:t>
        <a:bodyPr/>
        <a:lstStyle/>
        <a:p>
          <a:pPr algn="ctr"/>
          <a:r>
            <a:rPr lang="en-GB" dirty="0"/>
            <a:t>Goals of Project</a:t>
          </a:r>
          <a:endParaRPr lang="en-US" dirty="0"/>
        </a:p>
      </dgm:t>
    </dgm:pt>
    <dgm:pt modelId="{99308E47-FC96-4C7D-BE76-B6E4424A4C0B}" type="parTrans" cxnId="{DA8C0E02-587A-4B6E-BDCD-FEBF3D3A73E8}">
      <dgm:prSet/>
      <dgm:spPr/>
      <dgm:t>
        <a:bodyPr/>
        <a:lstStyle/>
        <a:p>
          <a:endParaRPr lang="en-US"/>
        </a:p>
      </dgm:t>
    </dgm:pt>
    <dgm:pt modelId="{A54B2F13-DEDB-41D6-9045-49ABDAA1D21B}" type="sibTrans" cxnId="{DA8C0E02-587A-4B6E-BDCD-FEBF3D3A73E8}">
      <dgm:prSet/>
      <dgm:spPr/>
      <dgm:t>
        <a:bodyPr/>
        <a:lstStyle/>
        <a:p>
          <a:endParaRPr lang="en-US"/>
        </a:p>
      </dgm:t>
    </dgm:pt>
    <dgm:pt modelId="{EBECA572-E5BC-43B9-90D8-C0BD5CF4F89F}">
      <dgm:prSet/>
      <dgm:spPr/>
      <dgm:t>
        <a:bodyPr/>
        <a:lstStyle/>
        <a:p>
          <a:pPr>
            <a:lnSpc>
              <a:spcPct val="100000"/>
            </a:lnSpc>
          </a:pPr>
          <a:r>
            <a:rPr lang="en-GB" dirty="0"/>
            <a:t>Create realistically sized planets</a:t>
          </a:r>
          <a:endParaRPr lang="en-US" dirty="0"/>
        </a:p>
      </dgm:t>
    </dgm:pt>
    <dgm:pt modelId="{0666A9B5-6248-4A75-ACB7-49925BDD24C3}" type="parTrans" cxnId="{D55F94F0-8F4F-44E2-BC09-534B8DF544DB}">
      <dgm:prSet/>
      <dgm:spPr/>
      <dgm:t>
        <a:bodyPr/>
        <a:lstStyle/>
        <a:p>
          <a:endParaRPr lang="en-US"/>
        </a:p>
      </dgm:t>
    </dgm:pt>
    <dgm:pt modelId="{A4B48745-6FDC-45DD-A33B-45751316A32D}" type="sibTrans" cxnId="{D55F94F0-8F4F-44E2-BC09-534B8DF544DB}">
      <dgm:prSet/>
      <dgm:spPr/>
      <dgm:t>
        <a:bodyPr/>
        <a:lstStyle/>
        <a:p>
          <a:endParaRPr lang="en-US"/>
        </a:p>
      </dgm:t>
    </dgm:pt>
    <dgm:pt modelId="{5D5800C4-DF54-4BBE-A29E-BF26221FAC83}">
      <dgm:prSet/>
      <dgm:spPr/>
      <dgm:t>
        <a:bodyPr/>
        <a:lstStyle/>
        <a:p>
          <a:pPr>
            <a:lnSpc>
              <a:spcPct val="100000"/>
            </a:lnSpc>
          </a:pPr>
          <a:r>
            <a:rPr lang="en-GB"/>
            <a:t>Diverse</a:t>
          </a:r>
          <a:endParaRPr lang="en-US"/>
        </a:p>
      </dgm:t>
    </dgm:pt>
    <dgm:pt modelId="{45202449-82DF-4505-9CA9-CA13EB8C4585}" type="parTrans" cxnId="{3902E167-853B-4485-A416-FA79260948EA}">
      <dgm:prSet/>
      <dgm:spPr/>
      <dgm:t>
        <a:bodyPr/>
        <a:lstStyle/>
        <a:p>
          <a:endParaRPr lang="en-US"/>
        </a:p>
      </dgm:t>
    </dgm:pt>
    <dgm:pt modelId="{E1F86075-0ACC-47AE-A3F5-C64410D8CA5D}" type="sibTrans" cxnId="{3902E167-853B-4485-A416-FA79260948EA}">
      <dgm:prSet/>
      <dgm:spPr/>
      <dgm:t>
        <a:bodyPr/>
        <a:lstStyle/>
        <a:p>
          <a:endParaRPr lang="en-US"/>
        </a:p>
      </dgm:t>
    </dgm:pt>
    <dgm:pt modelId="{91A21AD0-11D1-4F02-BECE-7E9B7381223C}">
      <dgm:prSet/>
      <dgm:spPr/>
      <dgm:t>
        <a:bodyPr/>
        <a:lstStyle/>
        <a:p>
          <a:pPr>
            <a:lnSpc>
              <a:spcPct val="100000"/>
            </a:lnSpc>
          </a:pPr>
          <a:r>
            <a:rPr lang="en-GB"/>
            <a:t>Seamless gameplay experience</a:t>
          </a:r>
          <a:endParaRPr lang="en-US"/>
        </a:p>
      </dgm:t>
    </dgm:pt>
    <dgm:pt modelId="{98531C0F-0BD3-45EB-B711-F5EC81278714}" type="parTrans" cxnId="{37BC8C38-7999-493F-8BDC-1F68FACD1432}">
      <dgm:prSet/>
      <dgm:spPr/>
      <dgm:t>
        <a:bodyPr/>
        <a:lstStyle/>
        <a:p>
          <a:endParaRPr lang="en-US"/>
        </a:p>
      </dgm:t>
    </dgm:pt>
    <dgm:pt modelId="{D7FD50C7-47E3-42C3-8A04-09E4D1C0B01A}" type="sibTrans" cxnId="{37BC8C38-7999-493F-8BDC-1F68FACD1432}">
      <dgm:prSet/>
      <dgm:spPr/>
      <dgm:t>
        <a:bodyPr/>
        <a:lstStyle/>
        <a:p>
          <a:endParaRPr lang="en-US"/>
        </a:p>
      </dgm:t>
    </dgm:pt>
    <dgm:pt modelId="{11801662-0C66-43A9-8B90-ADB67C411B0B}">
      <dgm:prSet/>
      <dgm:spPr/>
      <dgm:t>
        <a:bodyPr/>
        <a:lstStyle/>
        <a:p>
          <a:pPr algn="ctr"/>
          <a:r>
            <a:rPr lang="en-GB" dirty="0"/>
            <a:t>Outputs</a:t>
          </a:r>
          <a:endParaRPr lang="en-US" dirty="0"/>
        </a:p>
      </dgm:t>
    </dgm:pt>
    <dgm:pt modelId="{12246399-9E14-42DA-8892-B926B2FA34E1}" type="parTrans" cxnId="{09D7AE13-344C-4409-9AF2-CAF8D043C2CC}">
      <dgm:prSet/>
      <dgm:spPr/>
      <dgm:t>
        <a:bodyPr/>
        <a:lstStyle/>
        <a:p>
          <a:endParaRPr lang="en-US"/>
        </a:p>
      </dgm:t>
    </dgm:pt>
    <dgm:pt modelId="{87320037-18FE-4D26-8BB6-533E87AF50DC}" type="sibTrans" cxnId="{09D7AE13-344C-4409-9AF2-CAF8D043C2CC}">
      <dgm:prSet/>
      <dgm:spPr/>
      <dgm:t>
        <a:bodyPr/>
        <a:lstStyle/>
        <a:p>
          <a:endParaRPr lang="en-US"/>
        </a:p>
      </dgm:t>
    </dgm:pt>
    <dgm:pt modelId="{BFF54602-CAE4-496E-8ED9-EA75D5695304}">
      <dgm:prSet/>
      <dgm:spPr/>
      <dgm:t>
        <a:bodyPr/>
        <a:lstStyle/>
        <a:p>
          <a:pPr>
            <a:lnSpc>
              <a:spcPct val="100000"/>
            </a:lnSpc>
          </a:pPr>
          <a:r>
            <a:rPr lang="en-GB"/>
            <a:t>Unity Game</a:t>
          </a:r>
          <a:endParaRPr lang="en-US"/>
        </a:p>
      </dgm:t>
    </dgm:pt>
    <dgm:pt modelId="{2FFDBD58-8498-4A59-A869-141C598C71A0}" type="parTrans" cxnId="{671EC0EA-4768-4BBE-9B01-489B4276C156}">
      <dgm:prSet/>
      <dgm:spPr/>
      <dgm:t>
        <a:bodyPr/>
        <a:lstStyle/>
        <a:p>
          <a:endParaRPr lang="en-US"/>
        </a:p>
      </dgm:t>
    </dgm:pt>
    <dgm:pt modelId="{D2E77C63-2B09-461C-B6FF-14CFB7F0D398}" type="sibTrans" cxnId="{671EC0EA-4768-4BBE-9B01-489B4276C156}">
      <dgm:prSet/>
      <dgm:spPr/>
      <dgm:t>
        <a:bodyPr/>
        <a:lstStyle/>
        <a:p>
          <a:endParaRPr lang="en-US"/>
        </a:p>
      </dgm:t>
    </dgm:pt>
    <dgm:pt modelId="{FFEB4A25-A613-42A4-A2AD-2B8B8999C1C5}">
      <dgm:prSet/>
      <dgm:spPr/>
      <dgm:t>
        <a:bodyPr/>
        <a:lstStyle/>
        <a:p>
          <a:pPr>
            <a:lnSpc>
              <a:spcPct val="100000"/>
            </a:lnSpc>
          </a:pPr>
          <a:r>
            <a:rPr lang="en-GB" dirty="0"/>
            <a:t>Unity Package</a:t>
          </a:r>
          <a:endParaRPr lang="en-US" dirty="0"/>
        </a:p>
      </dgm:t>
    </dgm:pt>
    <dgm:pt modelId="{119EDFC0-4D2C-4502-BFE1-5C53F1C4157C}" type="parTrans" cxnId="{4C0BE39D-3ECC-4E3D-9D72-D05DB60CF559}">
      <dgm:prSet/>
      <dgm:spPr/>
      <dgm:t>
        <a:bodyPr/>
        <a:lstStyle/>
        <a:p>
          <a:endParaRPr lang="en-US"/>
        </a:p>
      </dgm:t>
    </dgm:pt>
    <dgm:pt modelId="{E6C48D5B-3848-4866-871A-94F790276363}" type="sibTrans" cxnId="{4C0BE39D-3ECC-4E3D-9D72-D05DB60CF559}">
      <dgm:prSet/>
      <dgm:spPr/>
      <dgm:t>
        <a:bodyPr/>
        <a:lstStyle/>
        <a:p>
          <a:endParaRPr lang="en-US"/>
        </a:p>
      </dgm:t>
    </dgm:pt>
    <dgm:pt modelId="{A82FD2F1-39AE-44C5-9A01-DF5EEC84A0FF}" type="pres">
      <dgm:prSet presAssocID="{4390692B-F726-4D23-AA2F-681D5D4A5199}" presName="linear" presStyleCnt="0">
        <dgm:presLayoutVars>
          <dgm:dir/>
          <dgm:animLvl val="lvl"/>
          <dgm:resizeHandles val="exact"/>
        </dgm:presLayoutVars>
      </dgm:prSet>
      <dgm:spPr/>
    </dgm:pt>
    <dgm:pt modelId="{D15C0C19-C26A-447D-82FD-2927E0550DC9}" type="pres">
      <dgm:prSet presAssocID="{3413E5BF-A44C-4C76-A7E5-0990C74142B6}" presName="parentLin" presStyleCnt="0"/>
      <dgm:spPr/>
    </dgm:pt>
    <dgm:pt modelId="{91E22654-A213-4987-B41E-AA7DCE1BC4B3}" type="pres">
      <dgm:prSet presAssocID="{3413E5BF-A44C-4C76-A7E5-0990C74142B6}" presName="parentLeftMargin" presStyleLbl="node1" presStyleIdx="0" presStyleCnt="2"/>
      <dgm:spPr/>
    </dgm:pt>
    <dgm:pt modelId="{41494D2E-48B4-489A-A90B-C449067F96C1}" type="pres">
      <dgm:prSet presAssocID="{3413E5BF-A44C-4C76-A7E5-0990C74142B6}" presName="parentText" presStyleLbl="node1" presStyleIdx="0" presStyleCnt="2" custLinFactX="7143" custLinFactNeighborX="100000" custLinFactNeighborY="1514">
        <dgm:presLayoutVars>
          <dgm:chMax val="0"/>
          <dgm:bulletEnabled val="1"/>
        </dgm:presLayoutVars>
      </dgm:prSet>
      <dgm:spPr/>
    </dgm:pt>
    <dgm:pt modelId="{42EC0509-C2E0-4578-9726-5B712B339473}" type="pres">
      <dgm:prSet presAssocID="{3413E5BF-A44C-4C76-A7E5-0990C74142B6}" presName="negativeSpace" presStyleCnt="0"/>
      <dgm:spPr/>
    </dgm:pt>
    <dgm:pt modelId="{35F307C8-A239-40AD-90A3-2277ADEA1DC1}" type="pres">
      <dgm:prSet presAssocID="{3413E5BF-A44C-4C76-A7E5-0990C74142B6}" presName="childText" presStyleLbl="conFgAcc1" presStyleIdx="0" presStyleCnt="2">
        <dgm:presLayoutVars>
          <dgm:bulletEnabled val="1"/>
        </dgm:presLayoutVars>
      </dgm:prSet>
      <dgm:spPr/>
    </dgm:pt>
    <dgm:pt modelId="{4411D99D-394F-4CC3-9830-314715E2A1DA}" type="pres">
      <dgm:prSet presAssocID="{A54B2F13-DEDB-41D6-9045-49ABDAA1D21B}" presName="spaceBetweenRectangles" presStyleCnt="0"/>
      <dgm:spPr/>
    </dgm:pt>
    <dgm:pt modelId="{266344DC-6DF2-466B-A308-1328B2B1B22F}" type="pres">
      <dgm:prSet presAssocID="{11801662-0C66-43A9-8B90-ADB67C411B0B}" presName="parentLin" presStyleCnt="0"/>
      <dgm:spPr/>
    </dgm:pt>
    <dgm:pt modelId="{7588388E-6D8B-465A-A23F-E88FC23A5237}" type="pres">
      <dgm:prSet presAssocID="{11801662-0C66-43A9-8B90-ADB67C411B0B}" presName="parentLeftMargin" presStyleLbl="node1" presStyleIdx="0" presStyleCnt="2"/>
      <dgm:spPr/>
    </dgm:pt>
    <dgm:pt modelId="{BCF43D81-4DF3-48B4-84EE-6E57FB51132A}" type="pres">
      <dgm:prSet presAssocID="{11801662-0C66-43A9-8B90-ADB67C411B0B}" presName="parentText" presStyleLbl="node1" presStyleIdx="1" presStyleCnt="2" custLinFactX="7143" custLinFactNeighborX="100000" custLinFactNeighborY="1503">
        <dgm:presLayoutVars>
          <dgm:chMax val="0"/>
          <dgm:bulletEnabled val="1"/>
        </dgm:presLayoutVars>
      </dgm:prSet>
      <dgm:spPr/>
    </dgm:pt>
    <dgm:pt modelId="{7AF4B219-2FD2-4869-8307-1252A1D94646}" type="pres">
      <dgm:prSet presAssocID="{11801662-0C66-43A9-8B90-ADB67C411B0B}" presName="negativeSpace" presStyleCnt="0"/>
      <dgm:spPr/>
    </dgm:pt>
    <dgm:pt modelId="{B5D970F6-D195-47CC-80DA-14C9956DB3A1}" type="pres">
      <dgm:prSet presAssocID="{11801662-0C66-43A9-8B90-ADB67C411B0B}" presName="childText" presStyleLbl="conFgAcc1" presStyleIdx="1" presStyleCnt="2">
        <dgm:presLayoutVars>
          <dgm:bulletEnabled val="1"/>
        </dgm:presLayoutVars>
      </dgm:prSet>
      <dgm:spPr/>
    </dgm:pt>
  </dgm:ptLst>
  <dgm:cxnLst>
    <dgm:cxn modelId="{DA8C0E02-587A-4B6E-BDCD-FEBF3D3A73E8}" srcId="{4390692B-F726-4D23-AA2F-681D5D4A5199}" destId="{3413E5BF-A44C-4C76-A7E5-0990C74142B6}" srcOrd="0" destOrd="0" parTransId="{99308E47-FC96-4C7D-BE76-B6E4424A4C0B}" sibTransId="{A54B2F13-DEDB-41D6-9045-49ABDAA1D21B}"/>
    <dgm:cxn modelId="{09D7AE13-344C-4409-9AF2-CAF8D043C2CC}" srcId="{4390692B-F726-4D23-AA2F-681D5D4A5199}" destId="{11801662-0C66-43A9-8B90-ADB67C411B0B}" srcOrd="1" destOrd="0" parTransId="{12246399-9E14-42DA-8892-B926B2FA34E1}" sibTransId="{87320037-18FE-4D26-8BB6-533E87AF50DC}"/>
    <dgm:cxn modelId="{373F2F1E-4741-481E-AB03-159572B6D022}" type="presOf" srcId="{91A21AD0-11D1-4F02-BECE-7E9B7381223C}" destId="{35F307C8-A239-40AD-90A3-2277ADEA1DC1}" srcOrd="0" destOrd="2" presId="urn:microsoft.com/office/officeart/2005/8/layout/list1"/>
    <dgm:cxn modelId="{6E871B1F-B3CC-4ED4-930E-15DA00346FF1}" type="presOf" srcId="{11801662-0C66-43A9-8B90-ADB67C411B0B}" destId="{7588388E-6D8B-465A-A23F-E88FC23A5237}" srcOrd="0" destOrd="0" presId="urn:microsoft.com/office/officeart/2005/8/layout/list1"/>
    <dgm:cxn modelId="{11BB2F2F-DC5C-472D-8B70-D90FA17FBB19}" type="presOf" srcId="{3413E5BF-A44C-4C76-A7E5-0990C74142B6}" destId="{91E22654-A213-4987-B41E-AA7DCE1BC4B3}" srcOrd="0" destOrd="0" presId="urn:microsoft.com/office/officeart/2005/8/layout/list1"/>
    <dgm:cxn modelId="{37BC8C38-7999-493F-8BDC-1F68FACD1432}" srcId="{3413E5BF-A44C-4C76-A7E5-0990C74142B6}" destId="{91A21AD0-11D1-4F02-BECE-7E9B7381223C}" srcOrd="2" destOrd="0" parTransId="{98531C0F-0BD3-45EB-B711-F5EC81278714}" sibTransId="{D7FD50C7-47E3-42C3-8A04-09E4D1C0B01A}"/>
    <dgm:cxn modelId="{3902E167-853B-4485-A416-FA79260948EA}" srcId="{3413E5BF-A44C-4C76-A7E5-0990C74142B6}" destId="{5D5800C4-DF54-4BBE-A29E-BF26221FAC83}" srcOrd="1" destOrd="0" parTransId="{45202449-82DF-4505-9CA9-CA13EB8C4585}" sibTransId="{E1F86075-0ACC-47AE-A3F5-C64410D8CA5D}"/>
    <dgm:cxn modelId="{051CF84E-735B-4301-82BE-825EF5FC8DB7}" type="presOf" srcId="{BFF54602-CAE4-496E-8ED9-EA75D5695304}" destId="{B5D970F6-D195-47CC-80DA-14C9956DB3A1}" srcOrd="0" destOrd="0" presId="urn:microsoft.com/office/officeart/2005/8/layout/list1"/>
    <dgm:cxn modelId="{2489A84F-4916-4763-B1FC-87BE6C3B35B8}" type="presOf" srcId="{5D5800C4-DF54-4BBE-A29E-BF26221FAC83}" destId="{35F307C8-A239-40AD-90A3-2277ADEA1DC1}" srcOrd="0" destOrd="1" presId="urn:microsoft.com/office/officeart/2005/8/layout/list1"/>
    <dgm:cxn modelId="{84CF1A72-3A6A-41D8-94C6-C7D9268B8B0D}" type="presOf" srcId="{3413E5BF-A44C-4C76-A7E5-0990C74142B6}" destId="{41494D2E-48B4-489A-A90B-C449067F96C1}" srcOrd="1" destOrd="0" presId="urn:microsoft.com/office/officeart/2005/8/layout/list1"/>
    <dgm:cxn modelId="{4A066C82-04F3-4084-9792-1A5FDC6C8943}" type="presOf" srcId="{11801662-0C66-43A9-8B90-ADB67C411B0B}" destId="{BCF43D81-4DF3-48B4-84EE-6E57FB51132A}" srcOrd="1" destOrd="0" presId="urn:microsoft.com/office/officeart/2005/8/layout/list1"/>
    <dgm:cxn modelId="{A454A79B-55C5-430C-855A-D77E4F506F8A}" type="presOf" srcId="{FFEB4A25-A613-42A4-A2AD-2B8B8999C1C5}" destId="{B5D970F6-D195-47CC-80DA-14C9956DB3A1}" srcOrd="0" destOrd="1" presId="urn:microsoft.com/office/officeart/2005/8/layout/list1"/>
    <dgm:cxn modelId="{4C0BE39D-3ECC-4E3D-9D72-D05DB60CF559}" srcId="{11801662-0C66-43A9-8B90-ADB67C411B0B}" destId="{FFEB4A25-A613-42A4-A2AD-2B8B8999C1C5}" srcOrd="1" destOrd="0" parTransId="{119EDFC0-4D2C-4502-BFE1-5C53F1C4157C}" sibTransId="{E6C48D5B-3848-4866-871A-94F790276363}"/>
    <dgm:cxn modelId="{EB5BBEA4-58AD-490E-BFBF-93DABEBC0652}" type="presOf" srcId="{EBECA572-E5BC-43B9-90D8-C0BD5CF4F89F}" destId="{35F307C8-A239-40AD-90A3-2277ADEA1DC1}" srcOrd="0" destOrd="0" presId="urn:microsoft.com/office/officeart/2005/8/layout/list1"/>
    <dgm:cxn modelId="{671EC0EA-4768-4BBE-9B01-489B4276C156}" srcId="{11801662-0C66-43A9-8B90-ADB67C411B0B}" destId="{BFF54602-CAE4-496E-8ED9-EA75D5695304}" srcOrd="0" destOrd="0" parTransId="{2FFDBD58-8498-4A59-A869-141C598C71A0}" sibTransId="{D2E77C63-2B09-461C-B6FF-14CFB7F0D398}"/>
    <dgm:cxn modelId="{D55F94F0-8F4F-44E2-BC09-534B8DF544DB}" srcId="{3413E5BF-A44C-4C76-A7E5-0990C74142B6}" destId="{EBECA572-E5BC-43B9-90D8-C0BD5CF4F89F}" srcOrd="0" destOrd="0" parTransId="{0666A9B5-6248-4A75-ACB7-49925BDD24C3}" sibTransId="{A4B48745-6FDC-45DD-A33B-45751316A32D}"/>
    <dgm:cxn modelId="{7274F6F4-AD72-4CAF-928D-49DDC419EF16}" type="presOf" srcId="{4390692B-F726-4D23-AA2F-681D5D4A5199}" destId="{A82FD2F1-39AE-44C5-9A01-DF5EEC84A0FF}" srcOrd="0" destOrd="0" presId="urn:microsoft.com/office/officeart/2005/8/layout/list1"/>
    <dgm:cxn modelId="{3A2AFF51-4713-4B0C-B65E-98DCC84DFEF0}" type="presParOf" srcId="{A82FD2F1-39AE-44C5-9A01-DF5EEC84A0FF}" destId="{D15C0C19-C26A-447D-82FD-2927E0550DC9}" srcOrd="0" destOrd="0" presId="urn:microsoft.com/office/officeart/2005/8/layout/list1"/>
    <dgm:cxn modelId="{69512AB0-5A48-4CC5-9525-C59A31449FE6}" type="presParOf" srcId="{D15C0C19-C26A-447D-82FD-2927E0550DC9}" destId="{91E22654-A213-4987-B41E-AA7DCE1BC4B3}" srcOrd="0" destOrd="0" presId="urn:microsoft.com/office/officeart/2005/8/layout/list1"/>
    <dgm:cxn modelId="{39616F1D-CA0A-4219-8869-496682FD1760}" type="presParOf" srcId="{D15C0C19-C26A-447D-82FD-2927E0550DC9}" destId="{41494D2E-48B4-489A-A90B-C449067F96C1}" srcOrd="1" destOrd="0" presId="urn:microsoft.com/office/officeart/2005/8/layout/list1"/>
    <dgm:cxn modelId="{A0D5556A-ED9D-40FD-9E10-9D02EF12D445}" type="presParOf" srcId="{A82FD2F1-39AE-44C5-9A01-DF5EEC84A0FF}" destId="{42EC0509-C2E0-4578-9726-5B712B339473}" srcOrd="1" destOrd="0" presId="urn:microsoft.com/office/officeart/2005/8/layout/list1"/>
    <dgm:cxn modelId="{9AD1A9CE-0D65-400C-A154-0A3E6778E4A6}" type="presParOf" srcId="{A82FD2F1-39AE-44C5-9A01-DF5EEC84A0FF}" destId="{35F307C8-A239-40AD-90A3-2277ADEA1DC1}" srcOrd="2" destOrd="0" presId="urn:microsoft.com/office/officeart/2005/8/layout/list1"/>
    <dgm:cxn modelId="{8254C275-8FA1-4694-ABAE-5FA4F6E35C0C}" type="presParOf" srcId="{A82FD2F1-39AE-44C5-9A01-DF5EEC84A0FF}" destId="{4411D99D-394F-4CC3-9830-314715E2A1DA}" srcOrd="3" destOrd="0" presId="urn:microsoft.com/office/officeart/2005/8/layout/list1"/>
    <dgm:cxn modelId="{5A70FFD7-C64A-469A-B5FC-88AC6B510F19}" type="presParOf" srcId="{A82FD2F1-39AE-44C5-9A01-DF5EEC84A0FF}" destId="{266344DC-6DF2-466B-A308-1328B2B1B22F}" srcOrd="4" destOrd="0" presId="urn:microsoft.com/office/officeart/2005/8/layout/list1"/>
    <dgm:cxn modelId="{C7C167A4-DA6E-4547-AEC6-713428CA2A80}" type="presParOf" srcId="{266344DC-6DF2-466B-A308-1328B2B1B22F}" destId="{7588388E-6D8B-465A-A23F-E88FC23A5237}" srcOrd="0" destOrd="0" presId="urn:microsoft.com/office/officeart/2005/8/layout/list1"/>
    <dgm:cxn modelId="{8D787BF9-7FA4-4057-B6FA-80DA0EC30465}" type="presParOf" srcId="{266344DC-6DF2-466B-A308-1328B2B1B22F}" destId="{BCF43D81-4DF3-48B4-84EE-6E57FB51132A}" srcOrd="1" destOrd="0" presId="urn:microsoft.com/office/officeart/2005/8/layout/list1"/>
    <dgm:cxn modelId="{79071C5B-BE42-44F8-9E4D-1CD9CCF50599}" type="presParOf" srcId="{A82FD2F1-39AE-44C5-9A01-DF5EEC84A0FF}" destId="{7AF4B219-2FD2-4869-8307-1252A1D94646}" srcOrd="5" destOrd="0" presId="urn:microsoft.com/office/officeart/2005/8/layout/list1"/>
    <dgm:cxn modelId="{B153A8B0-784F-40B3-9E17-0B7C719CD5FD}" type="presParOf" srcId="{A82FD2F1-39AE-44C5-9A01-DF5EEC84A0FF}" destId="{B5D970F6-D195-47CC-80DA-14C9956DB3A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D9BF16-4D54-4ED1-83B8-038B3E1FCE3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3F143F4-81BD-4971-91B1-F5F59A663BEC}">
      <dgm:prSet/>
      <dgm:spPr/>
      <dgm:t>
        <a:bodyPr/>
        <a:lstStyle/>
        <a:p>
          <a:r>
            <a:rPr lang="en-US" dirty="0"/>
            <a:t>Sphere Generation</a:t>
          </a:r>
        </a:p>
      </dgm:t>
    </dgm:pt>
    <dgm:pt modelId="{B8B08474-E471-4E67-AFC1-71B45F011423}" type="parTrans" cxnId="{4E82DE36-76C0-4ED8-A47D-92FB7A023492}">
      <dgm:prSet/>
      <dgm:spPr/>
      <dgm:t>
        <a:bodyPr/>
        <a:lstStyle/>
        <a:p>
          <a:endParaRPr lang="en-US"/>
        </a:p>
      </dgm:t>
    </dgm:pt>
    <dgm:pt modelId="{40C59C59-CEB8-4DE0-BAEC-28C684D669ED}" type="sibTrans" cxnId="{4E82DE36-76C0-4ED8-A47D-92FB7A023492}">
      <dgm:prSet/>
      <dgm:spPr/>
      <dgm:t>
        <a:bodyPr/>
        <a:lstStyle/>
        <a:p>
          <a:endParaRPr lang="en-US"/>
        </a:p>
      </dgm:t>
    </dgm:pt>
    <dgm:pt modelId="{578CF56B-9B99-46A2-845D-139FB4602E77}">
      <dgm:prSet/>
      <dgm:spPr/>
      <dgm:t>
        <a:bodyPr/>
        <a:lstStyle/>
        <a:p>
          <a:r>
            <a:rPr lang="en-US" dirty="0"/>
            <a:t>Terrain Generation</a:t>
          </a:r>
        </a:p>
      </dgm:t>
    </dgm:pt>
    <dgm:pt modelId="{E484CAC5-F6DA-4A9F-A72A-09B6469B5F9D}" type="parTrans" cxnId="{436E4359-3D17-4885-848B-BB6D4D5A52FD}">
      <dgm:prSet/>
      <dgm:spPr/>
      <dgm:t>
        <a:bodyPr/>
        <a:lstStyle/>
        <a:p>
          <a:endParaRPr lang="en-US"/>
        </a:p>
      </dgm:t>
    </dgm:pt>
    <dgm:pt modelId="{C24603E3-4163-4E55-9B65-FD42976BB6DD}" type="sibTrans" cxnId="{436E4359-3D17-4885-848B-BB6D4D5A52FD}">
      <dgm:prSet/>
      <dgm:spPr/>
      <dgm:t>
        <a:bodyPr/>
        <a:lstStyle/>
        <a:p>
          <a:endParaRPr lang="en-US"/>
        </a:p>
      </dgm:t>
    </dgm:pt>
    <dgm:pt modelId="{0CF3FDD5-80E4-4CC9-B206-77E49EDDD3E9}">
      <dgm:prSet/>
      <dgm:spPr/>
      <dgm:t>
        <a:bodyPr/>
        <a:lstStyle/>
        <a:p>
          <a:r>
            <a:rPr lang="en-US" dirty="0"/>
            <a:t>Level of Detail</a:t>
          </a:r>
        </a:p>
      </dgm:t>
    </dgm:pt>
    <dgm:pt modelId="{1726F723-BB4B-4E15-AE6B-DD4FC2AE8C4C}" type="parTrans" cxnId="{F262F772-A2D4-4277-BC22-077B20D1AB6E}">
      <dgm:prSet/>
      <dgm:spPr/>
      <dgm:t>
        <a:bodyPr/>
        <a:lstStyle/>
        <a:p>
          <a:endParaRPr lang="en-US"/>
        </a:p>
      </dgm:t>
    </dgm:pt>
    <dgm:pt modelId="{E338C6BB-7DFA-4DBC-A3AD-AD8D5D173B39}" type="sibTrans" cxnId="{F262F772-A2D4-4277-BC22-077B20D1AB6E}">
      <dgm:prSet/>
      <dgm:spPr/>
      <dgm:t>
        <a:bodyPr/>
        <a:lstStyle/>
        <a:p>
          <a:endParaRPr lang="en-US"/>
        </a:p>
      </dgm:t>
    </dgm:pt>
    <dgm:pt modelId="{DAF25D15-ED3C-4205-9015-0F87D6AEBB3D}">
      <dgm:prSet/>
      <dgm:spPr/>
      <dgm:t>
        <a:bodyPr/>
        <a:lstStyle/>
        <a:p>
          <a:r>
            <a:rPr lang="en-US" dirty="0"/>
            <a:t>Atmospheric Rendering</a:t>
          </a:r>
        </a:p>
      </dgm:t>
    </dgm:pt>
    <dgm:pt modelId="{7A6E2A56-53DF-4060-8AFC-98171DDEF372}" type="parTrans" cxnId="{2F6556DE-75C6-4718-865B-329446A26032}">
      <dgm:prSet/>
      <dgm:spPr/>
      <dgm:t>
        <a:bodyPr/>
        <a:lstStyle/>
        <a:p>
          <a:endParaRPr lang="en-US"/>
        </a:p>
      </dgm:t>
    </dgm:pt>
    <dgm:pt modelId="{743F1C94-470F-433D-A55C-AA6D9765B46E}" type="sibTrans" cxnId="{2F6556DE-75C6-4718-865B-329446A26032}">
      <dgm:prSet/>
      <dgm:spPr/>
      <dgm:t>
        <a:bodyPr/>
        <a:lstStyle/>
        <a:p>
          <a:endParaRPr lang="en-US"/>
        </a:p>
      </dgm:t>
    </dgm:pt>
    <dgm:pt modelId="{8B960B35-1771-47DA-B0CA-62C08441C29F}">
      <dgm:prSet/>
      <dgm:spPr/>
      <dgm:t>
        <a:bodyPr/>
        <a:lstStyle/>
        <a:p>
          <a:r>
            <a:rPr lang="en-US" dirty="0"/>
            <a:t>Floating Point Precision</a:t>
          </a:r>
        </a:p>
      </dgm:t>
    </dgm:pt>
    <dgm:pt modelId="{4B5874F8-39B8-441B-9663-8E333D67F188}" type="parTrans" cxnId="{FA5F38CD-0DC6-4651-B436-9CA44BBA522E}">
      <dgm:prSet/>
      <dgm:spPr/>
      <dgm:t>
        <a:bodyPr/>
        <a:lstStyle/>
        <a:p>
          <a:endParaRPr lang="en-US"/>
        </a:p>
      </dgm:t>
    </dgm:pt>
    <dgm:pt modelId="{1D841E58-8AF8-4AEA-93B2-7589F29A2BDA}" type="sibTrans" cxnId="{FA5F38CD-0DC6-4651-B436-9CA44BBA522E}">
      <dgm:prSet/>
      <dgm:spPr/>
      <dgm:t>
        <a:bodyPr/>
        <a:lstStyle/>
        <a:p>
          <a:endParaRPr lang="en-US"/>
        </a:p>
      </dgm:t>
    </dgm:pt>
    <dgm:pt modelId="{5E3FE9F8-53BC-4076-A2AA-91EC021D8764}" type="pres">
      <dgm:prSet presAssocID="{F4D9BF16-4D54-4ED1-83B8-038B3E1FCE3D}" presName="linear" presStyleCnt="0">
        <dgm:presLayoutVars>
          <dgm:animLvl val="lvl"/>
          <dgm:resizeHandles val="exact"/>
        </dgm:presLayoutVars>
      </dgm:prSet>
      <dgm:spPr/>
    </dgm:pt>
    <dgm:pt modelId="{C595B165-1BD4-480B-BD3D-3F847777834B}" type="pres">
      <dgm:prSet presAssocID="{D3F143F4-81BD-4971-91B1-F5F59A663BEC}" presName="parentText" presStyleLbl="node1" presStyleIdx="0" presStyleCnt="5">
        <dgm:presLayoutVars>
          <dgm:chMax val="0"/>
          <dgm:bulletEnabled val="1"/>
        </dgm:presLayoutVars>
      </dgm:prSet>
      <dgm:spPr/>
    </dgm:pt>
    <dgm:pt modelId="{E38D341A-09C0-4EF3-82C0-26FA5CA11674}" type="pres">
      <dgm:prSet presAssocID="{40C59C59-CEB8-4DE0-BAEC-28C684D669ED}" presName="spacer" presStyleCnt="0"/>
      <dgm:spPr/>
    </dgm:pt>
    <dgm:pt modelId="{389A1D81-744B-4720-849C-6B8950F2A406}" type="pres">
      <dgm:prSet presAssocID="{578CF56B-9B99-46A2-845D-139FB4602E77}" presName="parentText" presStyleLbl="node1" presStyleIdx="1" presStyleCnt="5">
        <dgm:presLayoutVars>
          <dgm:chMax val="0"/>
          <dgm:bulletEnabled val="1"/>
        </dgm:presLayoutVars>
      </dgm:prSet>
      <dgm:spPr/>
    </dgm:pt>
    <dgm:pt modelId="{655326F6-6D3F-41EE-A96D-A87492B003B5}" type="pres">
      <dgm:prSet presAssocID="{C24603E3-4163-4E55-9B65-FD42976BB6DD}" presName="spacer" presStyleCnt="0"/>
      <dgm:spPr/>
    </dgm:pt>
    <dgm:pt modelId="{5A3A60D2-0241-4F0B-AEB8-1D107B92B147}" type="pres">
      <dgm:prSet presAssocID="{0CF3FDD5-80E4-4CC9-B206-77E49EDDD3E9}" presName="parentText" presStyleLbl="node1" presStyleIdx="2" presStyleCnt="5">
        <dgm:presLayoutVars>
          <dgm:chMax val="0"/>
          <dgm:bulletEnabled val="1"/>
        </dgm:presLayoutVars>
      </dgm:prSet>
      <dgm:spPr/>
    </dgm:pt>
    <dgm:pt modelId="{EEC8932F-E410-4505-8F8C-43DE66505BF5}" type="pres">
      <dgm:prSet presAssocID="{E338C6BB-7DFA-4DBC-A3AD-AD8D5D173B39}" presName="spacer" presStyleCnt="0"/>
      <dgm:spPr/>
    </dgm:pt>
    <dgm:pt modelId="{B6F264CA-501D-413C-A13C-FC1CF0C65856}" type="pres">
      <dgm:prSet presAssocID="{DAF25D15-ED3C-4205-9015-0F87D6AEBB3D}" presName="parentText" presStyleLbl="node1" presStyleIdx="3" presStyleCnt="5">
        <dgm:presLayoutVars>
          <dgm:chMax val="0"/>
          <dgm:bulletEnabled val="1"/>
        </dgm:presLayoutVars>
      </dgm:prSet>
      <dgm:spPr/>
    </dgm:pt>
    <dgm:pt modelId="{58BB43B1-2F4A-480D-B687-BC4892A31E4D}" type="pres">
      <dgm:prSet presAssocID="{743F1C94-470F-433D-A55C-AA6D9765B46E}" presName="spacer" presStyleCnt="0"/>
      <dgm:spPr/>
    </dgm:pt>
    <dgm:pt modelId="{1C0E9ABE-9327-4608-921B-B28FB2C860FF}" type="pres">
      <dgm:prSet presAssocID="{8B960B35-1771-47DA-B0CA-62C08441C29F}" presName="parentText" presStyleLbl="node1" presStyleIdx="4" presStyleCnt="5">
        <dgm:presLayoutVars>
          <dgm:chMax val="0"/>
          <dgm:bulletEnabled val="1"/>
        </dgm:presLayoutVars>
      </dgm:prSet>
      <dgm:spPr/>
    </dgm:pt>
  </dgm:ptLst>
  <dgm:cxnLst>
    <dgm:cxn modelId="{4E82DE36-76C0-4ED8-A47D-92FB7A023492}" srcId="{F4D9BF16-4D54-4ED1-83B8-038B3E1FCE3D}" destId="{D3F143F4-81BD-4971-91B1-F5F59A663BEC}" srcOrd="0" destOrd="0" parTransId="{B8B08474-E471-4E67-AFC1-71B45F011423}" sibTransId="{40C59C59-CEB8-4DE0-BAEC-28C684D669ED}"/>
    <dgm:cxn modelId="{F4B03238-40F6-4568-B72A-8E0C281631B9}" type="presOf" srcId="{578CF56B-9B99-46A2-845D-139FB4602E77}" destId="{389A1D81-744B-4720-849C-6B8950F2A406}" srcOrd="0" destOrd="0" presId="urn:microsoft.com/office/officeart/2005/8/layout/vList2"/>
    <dgm:cxn modelId="{368BC63E-3722-40BD-9640-1E049205091A}" type="presOf" srcId="{D3F143F4-81BD-4971-91B1-F5F59A663BEC}" destId="{C595B165-1BD4-480B-BD3D-3F847777834B}" srcOrd="0" destOrd="0" presId="urn:microsoft.com/office/officeart/2005/8/layout/vList2"/>
    <dgm:cxn modelId="{2552F74A-6EEE-4EDB-98B4-4D78FBEE05A3}" type="presOf" srcId="{DAF25D15-ED3C-4205-9015-0F87D6AEBB3D}" destId="{B6F264CA-501D-413C-A13C-FC1CF0C65856}" srcOrd="0" destOrd="0" presId="urn:microsoft.com/office/officeart/2005/8/layout/vList2"/>
    <dgm:cxn modelId="{F262F772-A2D4-4277-BC22-077B20D1AB6E}" srcId="{F4D9BF16-4D54-4ED1-83B8-038B3E1FCE3D}" destId="{0CF3FDD5-80E4-4CC9-B206-77E49EDDD3E9}" srcOrd="2" destOrd="0" parTransId="{1726F723-BB4B-4E15-AE6B-DD4FC2AE8C4C}" sibTransId="{E338C6BB-7DFA-4DBC-A3AD-AD8D5D173B39}"/>
    <dgm:cxn modelId="{436E4359-3D17-4885-848B-BB6D4D5A52FD}" srcId="{F4D9BF16-4D54-4ED1-83B8-038B3E1FCE3D}" destId="{578CF56B-9B99-46A2-845D-139FB4602E77}" srcOrd="1" destOrd="0" parTransId="{E484CAC5-F6DA-4A9F-A72A-09B6469B5F9D}" sibTransId="{C24603E3-4163-4E55-9B65-FD42976BB6DD}"/>
    <dgm:cxn modelId="{FA5F38CD-0DC6-4651-B436-9CA44BBA522E}" srcId="{F4D9BF16-4D54-4ED1-83B8-038B3E1FCE3D}" destId="{8B960B35-1771-47DA-B0CA-62C08441C29F}" srcOrd="4" destOrd="0" parTransId="{4B5874F8-39B8-441B-9663-8E333D67F188}" sibTransId="{1D841E58-8AF8-4AEA-93B2-7589F29A2BDA}"/>
    <dgm:cxn modelId="{67B7AED3-2CD7-4781-9CC7-DA581081C043}" type="presOf" srcId="{0CF3FDD5-80E4-4CC9-B206-77E49EDDD3E9}" destId="{5A3A60D2-0241-4F0B-AEB8-1D107B92B147}" srcOrd="0" destOrd="0" presId="urn:microsoft.com/office/officeart/2005/8/layout/vList2"/>
    <dgm:cxn modelId="{634C96D5-60B8-42B3-9D52-F22698F842FD}" type="presOf" srcId="{8B960B35-1771-47DA-B0CA-62C08441C29F}" destId="{1C0E9ABE-9327-4608-921B-B28FB2C860FF}" srcOrd="0" destOrd="0" presId="urn:microsoft.com/office/officeart/2005/8/layout/vList2"/>
    <dgm:cxn modelId="{2F6556DE-75C6-4718-865B-329446A26032}" srcId="{F4D9BF16-4D54-4ED1-83B8-038B3E1FCE3D}" destId="{DAF25D15-ED3C-4205-9015-0F87D6AEBB3D}" srcOrd="3" destOrd="0" parTransId="{7A6E2A56-53DF-4060-8AFC-98171DDEF372}" sibTransId="{743F1C94-470F-433D-A55C-AA6D9765B46E}"/>
    <dgm:cxn modelId="{31782BE1-B551-429B-BB16-8423327829DB}" type="presOf" srcId="{F4D9BF16-4D54-4ED1-83B8-038B3E1FCE3D}" destId="{5E3FE9F8-53BC-4076-A2AA-91EC021D8764}" srcOrd="0" destOrd="0" presId="urn:microsoft.com/office/officeart/2005/8/layout/vList2"/>
    <dgm:cxn modelId="{AF4D4577-11F7-4B67-9FCC-D72B40E83771}" type="presParOf" srcId="{5E3FE9F8-53BC-4076-A2AA-91EC021D8764}" destId="{C595B165-1BD4-480B-BD3D-3F847777834B}" srcOrd="0" destOrd="0" presId="urn:microsoft.com/office/officeart/2005/8/layout/vList2"/>
    <dgm:cxn modelId="{23215853-9518-47A4-9C0C-8F9186A58A07}" type="presParOf" srcId="{5E3FE9F8-53BC-4076-A2AA-91EC021D8764}" destId="{E38D341A-09C0-4EF3-82C0-26FA5CA11674}" srcOrd="1" destOrd="0" presId="urn:microsoft.com/office/officeart/2005/8/layout/vList2"/>
    <dgm:cxn modelId="{E000CD17-C53D-44C4-AE8B-97F811198749}" type="presParOf" srcId="{5E3FE9F8-53BC-4076-A2AA-91EC021D8764}" destId="{389A1D81-744B-4720-849C-6B8950F2A406}" srcOrd="2" destOrd="0" presId="urn:microsoft.com/office/officeart/2005/8/layout/vList2"/>
    <dgm:cxn modelId="{386C6D7F-0219-4172-8D64-67B451D5AF96}" type="presParOf" srcId="{5E3FE9F8-53BC-4076-A2AA-91EC021D8764}" destId="{655326F6-6D3F-41EE-A96D-A87492B003B5}" srcOrd="3" destOrd="0" presId="urn:microsoft.com/office/officeart/2005/8/layout/vList2"/>
    <dgm:cxn modelId="{1CD5E37F-ECD0-46D1-86D9-743777A3392F}" type="presParOf" srcId="{5E3FE9F8-53BC-4076-A2AA-91EC021D8764}" destId="{5A3A60D2-0241-4F0B-AEB8-1D107B92B147}" srcOrd="4" destOrd="0" presId="urn:microsoft.com/office/officeart/2005/8/layout/vList2"/>
    <dgm:cxn modelId="{F8A0399D-0390-4B94-B10F-BF60CEC105F8}" type="presParOf" srcId="{5E3FE9F8-53BC-4076-A2AA-91EC021D8764}" destId="{EEC8932F-E410-4505-8F8C-43DE66505BF5}" srcOrd="5" destOrd="0" presId="urn:microsoft.com/office/officeart/2005/8/layout/vList2"/>
    <dgm:cxn modelId="{76EBAE5C-77FF-42A7-80ED-E71A9D5C0631}" type="presParOf" srcId="{5E3FE9F8-53BC-4076-A2AA-91EC021D8764}" destId="{B6F264CA-501D-413C-A13C-FC1CF0C65856}" srcOrd="6" destOrd="0" presId="urn:microsoft.com/office/officeart/2005/8/layout/vList2"/>
    <dgm:cxn modelId="{31A304B6-7DFD-4BC3-85E9-C9F81EE75CEF}" type="presParOf" srcId="{5E3FE9F8-53BC-4076-A2AA-91EC021D8764}" destId="{58BB43B1-2F4A-480D-B687-BC4892A31E4D}" srcOrd="7" destOrd="0" presId="urn:microsoft.com/office/officeart/2005/8/layout/vList2"/>
    <dgm:cxn modelId="{082D008D-BB6A-41AC-B357-EAC009CCCC72}" type="presParOf" srcId="{5E3FE9F8-53BC-4076-A2AA-91EC021D8764}" destId="{1C0E9ABE-9327-4608-921B-B28FB2C860F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D88DF-E125-4ADA-B829-189BDABF89D3}">
      <dsp:nvSpPr>
        <dsp:cNvPr id="0" name=""/>
        <dsp:cNvSpPr/>
      </dsp:nvSpPr>
      <dsp:spPr>
        <a:xfrm>
          <a:off x="1459071" y="71993"/>
          <a:ext cx="3455670" cy="345567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Elite Dangerous</a:t>
          </a:r>
        </a:p>
      </dsp:txBody>
      <dsp:txXfrm>
        <a:off x="1919828" y="676735"/>
        <a:ext cx="2534158" cy="1555051"/>
      </dsp:txXfrm>
    </dsp:sp>
    <dsp:sp modelId="{C9526262-5C1E-465F-B4B2-86762662F533}">
      <dsp:nvSpPr>
        <dsp:cNvPr id="0" name=""/>
        <dsp:cNvSpPr/>
      </dsp:nvSpPr>
      <dsp:spPr>
        <a:xfrm>
          <a:off x="2705992" y="2231786"/>
          <a:ext cx="3455670" cy="3455670"/>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No Man’s Sky</a:t>
          </a:r>
        </a:p>
      </dsp:txBody>
      <dsp:txXfrm>
        <a:off x="3762852" y="3124501"/>
        <a:ext cx="2073402" cy="1900618"/>
      </dsp:txXfrm>
    </dsp:sp>
    <dsp:sp modelId="{2B9462C2-340D-4B72-8EDE-2BB5A1350CCF}">
      <dsp:nvSpPr>
        <dsp:cNvPr id="0" name=""/>
        <dsp:cNvSpPr/>
      </dsp:nvSpPr>
      <dsp:spPr>
        <a:xfrm>
          <a:off x="212151" y="2231786"/>
          <a:ext cx="3455670" cy="3455670"/>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Space Engineers</a:t>
          </a:r>
        </a:p>
      </dsp:txBody>
      <dsp:txXfrm>
        <a:off x="537559" y="3124501"/>
        <a:ext cx="2073402" cy="1900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307C8-A239-40AD-90A3-2277ADEA1DC1}">
      <dsp:nvSpPr>
        <dsp:cNvPr id="0" name=""/>
        <dsp:cNvSpPr/>
      </dsp:nvSpPr>
      <dsp:spPr>
        <a:xfrm>
          <a:off x="0" y="672137"/>
          <a:ext cx="6373813" cy="23924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45668" rIns="494679" bIns="220472" numCol="1" spcCol="1270" anchor="t" anchorCtr="0">
          <a:noAutofit/>
        </a:bodyPr>
        <a:lstStyle/>
        <a:p>
          <a:pPr marL="285750" lvl="1" indent="-285750" algn="l" defTabSz="1377950">
            <a:lnSpc>
              <a:spcPct val="100000"/>
            </a:lnSpc>
            <a:spcBef>
              <a:spcPct val="0"/>
            </a:spcBef>
            <a:spcAft>
              <a:spcPct val="15000"/>
            </a:spcAft>
            <a:buChar char="•"/>
          </a:pPr>
          <a:r>
            <a:rPr lang="en-GB" sz="3100" kern="1200" dirty="0"/>
            <a:t>Create realistically sized planets</a:t>
          </a:r>
          <a:endParaRPr lang="en-US" sz="3100" kern="1200" dirty="0"/>
        </a:p>
        <a:p>
          <a:pPr marL="285750" lvl="1" indent="-285750" algn="l" defTabSz="1377950">
            <a:lnSpc>
              <a:spcPct val="100000"/>
            </a:lnSpc>
            <a:spcBef>
              <a:spcPct val="0"/>
            </a:spcBef>
            <a:spcAft>
              <a:spcPct val="15000"/>
            </a:spcAft>
            <a:buChar char="•"/>
          </a:pPr>
          <a:r>
            <a:rPr lang="en-GB" sz="3100" kern="1200"/>
            <a:t>Diverse</a:t>
          </a:r>
          <a:endParaRPr lang="en-US" sz="3100" kern="1200"/>
        </a:p>
        <a:p>
          <a:pPr marL="285750" lvl="1" indent="-285750" algn="l" defTabSz="1377950">
            <a:lnSpc>
              <a:spcPct val="100000"/>
            </a:lnSpc>
            <a:spcBef>
              <a:spcPct val="0"/>
            </a:spcBef>
            <a:spcAft>
              <a:spcPct val="15000"/>
            </a:spcAft>
            <a:buChar char="•"/>
          </a:pPr>
          <a:r>
            <a:rPr lang="en-GB" sz="3100" kern="1200"/>
            <a:t>Seamless gameplay experience</a:t>
          </a:r>
          <a:endParaRPr lang="en-US" sz="3100" kern="1200"/>
        </a:p>
      </dsp:txBody>
      <dsp:txXfrm>
        <a:off x="0" y="672137"/>
        <a:ext cx="6373813" cy="2392425"/>
      </dsp:txXfrm>
    </dsp:sp>
    <dsp:sp modelId="{41494D2E-48B4-489A-A90B-C449067F96C1}">
      <dsp:nvSpPr>
        <dsp:cNvPr id="0" name=""/>
        <dsp:cNvSpPr/>
      </dsp:nvSpPr>
      <dsp:spPr>
        <a:xfrm>
          <a:off x="956078" y="228432"/>
          <a:ext cx="4461669" cy="915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ctr" defTabSz="1377950">
            <a:lnSpc>
              <a:spcPct val="90000"/>
            </a:lnSpc>
            <a:spcBef>
              <a:spcPct val="0"/>
            </a:spcBef>
            <a:spcAft>
              <a:spcPct val="35000"/>
            </a:spcAft>
            <a:buNone/>
          </a:pPr>
          <a:r>
            <a:rPr lang="en-GB" sz="3100" kern="1200" dirty="0"/>
            <a:t>Goals of Project</a:t>
          </a:r>
          <a:endParaRPr lang="en-US" sz="3100" kern="1200" dirty="0"/>
        </a:p>
      </dsp:txBody>
      <dsp:txXfrm>
        <a:off x="1000750" y="273104"/>
        <a:ext cx="4372325" cy="825776"/>
      </dsp:txXfrm>
    </dsp:sp>
    <dsp:sp modelId="{B5D970F6-D195-47CC-80DA-14C9956DB3A1}">
      <dsp:nvSpPr>
        <dsp:cNvPr id="0" name=""/>
        <dsp:cNvSpPr/>
      </dsp:nvSpPr>
      <dsp:spPr>
        <a:xfrm>
          <a:off x="0" y="3689522"/>
          <a:ext cx="6373813" cy="18553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45668" rIns="494679" bIns="220472" numCol="1" spcCol="1270" anchor="t" anchorCtr="0">
          <a:noAutofit/>
        </a:bodyPr>
        <a:lstStyle/>
        <a:p>
          <a:pPr marL="285750" lvl="1" indent="-285750" algn="l" defTabSz="1377950">
            <a:lnSpc>
              <a:spcPct val="100000"/>
            </a:lnSpc>
            <a:spcBef>
              <a:spcPct val="0"/>
            </a:spcBef>
            <a:spcAft>
              <a:spcPct val="15000"/>
            </a:spcAft>
            <a:buChar char="•"/>
          </a:pPr>
          <a:r>
            <a:rPr lang="en-GB" sz="3100" kern="1200"/>
            <a:t>Unity Game</a:t>
          </a:r>
          <a:endParaRPr lang="en-US" sz="3100" kern="1200"/>
        </a:p>
        <a:p>
          <a:pPr marL="285750" lvl="1" indent="-285750" algn="l" defTabSz="1377950">
            <a:lnSpc>
              <a:spcPct val="100000"/>
            </a:lnSpc>
            <a:spcBef>
              <a:spcPct val="0"/>
            </a:spcBef>
            <a:spcAft>
              <a:spcPct val="15000"/>
            </a:spcAft>
            <a:buChar char="•"/>
          </a:pPr>
          <a:r>
            <a:rPr lang="en-GB" sz="3100" kern="1200" dirty="0"/>
            <a:t>Unity Package</a:t>
          </a:r>
          <a:endParaRPr lang="en-US" sz="3100" kern="1200" dirty="0"/>
        </a:p>
      </dsp:txBody>
      <dsp:txXfrm>
        <a:off x="0" y="3689522"/>
        <a:ext cx="6373813" cy="1855350"/>
      </dsp:txXfrm>
    </dsp:sp>
    <dsp:sp modelId="{BCF43D81-4DF3-48B4-84EE-6E57FB51132A}">
      <dsp:nvSpPr>
        <dsp:cNvPr id="0" name=""/>
        <dsp:cNvSpPr/>
      </dsp:nvSpPr>
      <dsp:spPr>
        <a:xfrm>
          <a:off x="956078" y="3245716"/>
          <a:ext cx="4461669" cy="915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ctr" defTabSz="1377950">
            <a:lnSpc>
              <a:spcPct val="90000"/>
            </a:lnSpc>
            <a:spcBef>
              <a:spcPct val="0"/>
            </a:spcBef>
            <a:spcAft>
              <a:spcPct val="35000"/>
            </a:spcAft>
            <a:buNone/>
          </a:pPr>
          <a:r>
            <a:rPr lang="en-GB" sz="3100" kern="1200" dirty="0"/>
            <a:t>Outputs</a:t>
          </a:r>
          <a:endParaRPr lang="en-US" sz="3100" kern="1200" dirty="0"/>
        </a:p>
      </dsp:txBody>
      <dsp:txXfrm>
        <a:off x="1000750" y="3290388"/>
        <a:ext cx="4372325"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5B165-1BD4-480B-BD3D-3F847777834B}">
      <dsp:nvSpPr>
        <dsp:cNvPr id="0" name=""/>
        <dsp:cNvSpPr/>
      </dsp:nvSpPr>
      <dsp:spPr>
        <a:xfrm>
          <a:off x="0" y="52284"/>
          <a:ext cx="6373813" cy="1029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Sphere Generation</a:t>
          </a:r>
        </a:p>
      </dsp:txBody>
      <dsp:txXfrm>
        <a:off x="50261" y="102545"/>
        <a:ext cx="6273291" cy="929078"/>
      </dsp:txXfrm>
    </dsp:sp>
    <dsp:sp modelId="{389A1D81-744B-4720-849C-6B8950F2A406}">
      <dsp:nvSpPr>
        <dsp:cNvPr id="0" name=""/>
        <dsp:cNvSpPr/>
      </dsp:nvSpPr>
      <dsp:spPr>
        <a:xfrm>
          <a:off x="0" y="1208604"/>
          <a:ext cx="6373813" cy="1029600"/>
        </a:xfrm>
        <a:prstGeom prst="roundRect">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Terrain Generation</a:t>
          </a:r>
        </a:p>
      </dsp:txBody>
      <dsp:txXfrm>
        <a:off x="50261" y="1258865"/>
        <a:ext cx="6273291" cy="929078"/>
      </dsp:txXfrm>
    </dsp:sp>
    <dsp:sp modelId="{5A3A60D2-0241-4F0B-AEB8-1D107B92B147}">
      <dsp:nvSpPr>
        <dsp:cNvPr id="0" name=""/>
        <dsp:cNvSpPr/>
      </dsp:nvSpPr>
      <dsp:spPr>
        <a:xfrm>
          <a:off x="0" y="2364925"/>
          <a:ext cx="6373813" cy="1029600"/>
        </a:xfrm>
        <a:prstGeom prst="roundRect">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Level of Detail</a:t>
          </a:r>
        </a:p>
      </dsp:txBody>
      <dsp:txXfrm>
        <a:off x="50261" y="2415186"/>
        <a:ext cx="6273291" cy="929078"/>
      </dsp:txXfrm>
    </dsp:sp>
    <dsp:sp modelId="{B6F264CA-501D-413C-A13C-FC1CF0C65856}">
      <dsp:nvSpPr>
        <dsp:cNvPr id="0" name=""/>
        <dsp:cNvSpPr/>
      </dsp:nvSpPr>
      <dsp:spPr>
        <a:xfrm>
          <a:off x="0" y="3521245"/>
          <a:ext cx="6373813" cy="1029600"/>
        </a:xfrm>
        <a:prstGeom prst="roundRect">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Atmospheric Rendering</a:t>
          </a:r>
        </a:p>
      </dsp:txBody>
      <dsp:txXfrm>
        <a:off x="50261" y="3571506"/>
        <a:ext cx="6273291" cy="929078"/>
      </dsp:txXfrm>
    </dsp:sp>
    <dsp:sp modelId="{1C0E9ABE-9327-4608-921B-B28FB2C860FF}">
      <dsp:nvSpPr>
        <dsp:cNvPr id="0" name=""/>
        <dsp:cNvSpPr/>
      </dsp:nvSpPr>
      <dsp:spPr>
        <a:xfrm>
          <a:off x="0" y="4677565"/>
          <a:ext cx="6373813" cy="1029600"/>
        </a:xfrm>
        <a:prstGeom prst="roundRect">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Floating Point Precision</a:t>
          </a:r>
        </a:p>
      </dsp:txBody>
      <dsp:txXfrm>
        <a:off x="50261" y="4727826"/>
        <a:ext cx="6273291" cy="92907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3/19/2022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Adam, and this is my presentation on the progress I have made with portfolio final project.</a:t>
            </a:r>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these methods were good, they all suffered from a less than perfect point distribution, and this would be important to lower the chance of visual artefacts, and allow for a more consent level of detail. As such my research took me to what is known as the Fibonacci sphere. This algorithm uses the </a:t>
            </a:r>
            <a:r>
              <a:rPr lang="en-GB" dirty="0" err="1"/>
              <a:t>fibonnachi</a:t>
            </a:r>
            <a:r>
              <a:rPr lang="en-GB" dirty="0"/>
              <a:t> sphere to generate the most evenly distributed points in all of the methods researched. This method would have been perfect, if it weren't down to some major downsides. This method is much more computationally and mathematically complex to generate this sphere. The main issue arrives from trying to triangulate the generated points, as the algorithm generates the points in a non linear way, making it to complex for my understanding to triangulate. Additionally, again due to this non grid structure, it would be incredibly hard to subdivide this sphere into different terrain chunks, which is important for level of detail which will be discussed later. As such the method for implementation that I have chosen is the spherified cube, as it had good enough point distribution, whilst also being much easier to triangulate and break into chunks. </a:t>
            </a:r>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90789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area I briefly researched into was Marching Cubes. This algorithm uses voxels to create the shapes of the terrain, instead of having to manually specify the vertices of every triangle of the terrain.  This was investigated, as in theory it would have allowed for deformable terrain, as well as much more advanced terrain features such as caves and overhangs. There was even a paper by Zackary P. T. Sin and Peter H. F. Ng, on a method for implementing this algorithm for a spherical space, for use within planet generation. Unfortunately, during initial testing, this algorithm proved to be far to slow for runtime operation, at least at the scale that I wanted to achieve. In a future iteration of this project, I would definitely like to have another attempt at implementing this using the GPU to aide in computation.</a:t>
            </a:r>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77061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topic I conducted research into was different methods and algorithms of how to generate terrain, either on a traditional plane, or on a sphere. The first well established way of generating a terrain that I researched, was the use of heightmaps and noise to generate the terrain. The most basic form of this is to use a form of noise called coherent noise, such as Perlin or simplex noise. This involves taking the vertices of a plane, then with the heightmap generated using the noise algorithm, moving the Y position of all the points in the plane. One downside of using just one layer of noise to generate terrain, is that you end up with results as seen above, demonstrated in a paper in Michelic. This example was generated using a single layer of Perlin noise, and as you can see it does not exactly look like realistic terrain you would expect to see in the real world</a:t>
            </a:r>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3094092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 though this issues can be helped by adding additional layers of noise, during my research I found an interesting approach to use multiple layer noise as a base for the terrain and biomes to be created from. A paper written by Fischer et al. called </a:t>
            </a:r>
            <a:r>
              <a:rPr lang="en-GB" dirty="0" err="1"/>
              <a:t>autobiomes</a:t>
            </a:r>
            <a:r>
              <a:rPr lang="en-GB" dirty="0"/>
              <a:t>, outlines a multiple stage approach using a multi stage process to generate diverse terrains. The process starts with a base layer of noise forming the basic terrain, then applying some weather simulations to define this terrain into different biomes, then applying additional biome specific noise to these different biomes, and refining them based of that biomes characteristics. This is the approach I will be taking for my implementation, as it offers the diversity and control I need for the end product I would like. </a:t>
            </a:r>
          </a:p>
          <a:p>
            <a:r>
              <a:rPr lang="en-GB" dirty="0"/>
              <a:t>On additional mention that would benefit the realism of the terrain, was discussed by Sean Murray in his 2017 GDC talk, where he talked about using a machine learning model to use real world terrain to make the generated terrain more realistic.  </a:t>
            </a:r>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161927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crucial part of this project would be the ability to alter the meshes detail, depending on the distance the camera is from the model. This is because of the size of the planets, if full detail was used for the entire planet all of the time, not only would unity’s mesh system not allow it, but most consumer computers would probably not have enough RAM or VRAM to store all of the required vertex data. As such several different options were looked into for a level of detail system, to alleviate this computational strain. The most well documented method of doing this on large terrain data sets, is utilizing a quadtree. This process involves using a high resolution heightmap at the highest possible detail level, then further simplifying the mesh further and further out you go, using the quadtree to </a:t>
            </a:r>
            <a:r>
              <a:rPr lang="en-GB" dirty="0" err="1"/>
              <a:t>specifiy</a:t>
            </a:r>
            <a:r>
              <a:rPr lang="en-GB" dirty="0"/>
              <a:t> which points to use in the heightmap. This, in addition to using some additional culling methods, such as view frustum culling, should allow for sufficient render performance of these planets. </a:t>
            </a:r>
          </a:p>
          <a:p>
            <a:endParaRPr lang="en-GB" dirty="0"/>
          </a:p>
          <a:p>
            <a:r>
              <a:rPr lang="en-GB" dirty="0"/>
              <a:t>https://wiki.jmonkeyengine.org/docs/3.4/core/terrain/terrain.html</a:t>
            </a:r>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1549311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aspect of planets in game that makes them much more immersive and realistic, is the addition of atmospheres and skies to the planet. From the multiple sources that I have researched, including works by Schafhitzel et al and </a:t>
            </a:r>
            <a:r>
              <a:rPr lang="en-GB" dirty="0" err="1"/>
              <a:t>Elek</a:t>
            </a:r>
            <a:r>
              <a:rPr lang="en-GB" dirty="0"/>
              <a:t>, all pointed towards a very similar methodology for achieving a realistic in planet and outer planet atmosphere experience. This algorithm works by first precomputing complex volumetric scattering equations into lookup tables, which are then fetched by the fragment shader when they are needed. The two images on the right of the screen are this method as I have described, whereas the images on the left are a much older method, that only takes into account a single scattering of light. Due to this </a:t>
            </a:r>
            <a:r>
              <a:rPr lang="en-GB" dirty="0" err="1"/>
              <a:t>algortims</a:t>
            </a:r>
            <a:r>
              <a:rPr lang="en-GB" dirty="0"/>
              <a:t>’ multiple mentions across many works, and its claims of speed by </a:t>
            </a:r>
            <a:r>
              <a:rPr lang="en-GB" dirty="0" err="1"/>
              <a:t>elek</a:t>
            </a:r>
            <a:r>
              <a:rPr lang="en-GB" dirty="0"/>
              <a:t>, this will be the method that I shall attempt to implement.</a:t>
            </a:r>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2876087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additional thing that required a small additional research, that is issues that arise with floating point numbers. Due to the scale that I intend to create, floating point number are not precise enough. Around 1000km is where floats loose their precision, and with earth being 6371 km, there would be some issues that would occur, such as camera jitter, and  other game objects not being in the expected position. One method, as described in the 2013 Unite conference by the Kerbal Space program developers, showed that moving the camera and objects between different spaces and scales was how they overcame this issue. Additional research discussed Sean O'Neil discussed a similar method, via scaling the planetary bodies and keeping them close to the player. As such, a combination of scaling and moving the game world around the player camera will be used to avoid any issues involving floating point inaccuracies  </a:t>
            </a:r>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222331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show what I have worked on thus far, regarding implementation as well as current work completed on the dissertation side of things</a:t>
            </a:r>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3008896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id like to show you visually what </a:t>
            </a:r>
            <a:r>
              <a:rPr lang="en-GB" dirty="0" err="1"/>
              <a:t>ive</a:t>
            </a:r>
            <a:r>
              <a:rPr lang="en-GB" dirty="0"/>
              <a:t> done so far in implementation, for things that can actually be visualized</a:t>
            </a:r>
          </a:p>
          <a:p>
            <a:endParaRPr lang="en-GB" dirty="0"/>
          </a:p>
          <a:p>
            <a:r>
              <a:rPr lang="en-GB" dirty="0"/>
              <a:t>As you can seen I have a very lumpy looking shape, this is the result of a simplex noise library that I have applied to the </a:t>
            </a:r>
            <a:r>
              <a:rPr lang="en-GB" dirty="0" err="1"/>
              <a:t>verticies</a:t>
            </a:r>
            <a:r>
              <a:rPr lang="en-GB" dirty="0"/>
              <a:t> of the unit sphere I am generating. This was a very basic demo just to show that the simplex noise script I was using was functional, and the way I was altering the vertices by </a:t>
            </a:r>
            <a:r>
              <a:rPr lang="en-GB" dirty="0" err="1"/>
              <a:t>multupliying</a:t>
            </a:r>
            <a:r>
              <a:rPr lang="en-GB" dirty="0"/>
              <a:t> their </a:t>
            </a:r>
            <a:r>
              <a:rPr lang="en-GB" dirty="0" err="1"/>
              <a:t>normals</a:t>
            </a:r>
            <a:r>
              <a:rPr lang="en-GB" dirty="0"/>
              <a:t> was working as intended. </a:t>
            </a:r>
          </a:p>
          <a:p>
            <a:r>
              <a:rPr lang="en-GB" dirty="0"/>
              <a:t>Then just to show that the sphere generation is actually working as intended, I have removed any noise I have added to show the sphere, as well as how the points are distributed using a spherified cube.</a:t>
            </a:r>
          </a:p>
          <a:p>
            <a:r>
              <a:rPr lang="en-GB" dirty="0"/>
              <a:t>Finally I am demonstrating the first step in my implementation to remove any floating point </a:t>
            </a:r>
            <a:r>
              <a:rPr lang="en-GB" dirty="0" err="1"/>
              <a:t>precisison</a:t>
            </a:r>
            <a:r>
              <a:rPr lang="en-GB" dirty="0"/>
              <a:t> errors. For this, I have bounded the camera to a 1000 by 1000 unit box, and am moving the planet whenever the camera reaches the edges of its bounding box. Another </a:t>
            </a:r>
            <a:r>
              <a:rPr lang="en-GB" dirty="0" err="1"/>
              <a:t>addit</a:t>
            </a:r>
            <a:endParaRPr lang="en-GB" dirty="0"/>
          </a:p>
          <a:p>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a:p>
        </p:txBody>
      </p:sp>
    </p:spTree>
    <p:extLst>
      <p:ext uri="{BB962C8B-B14F-4D97-AF65-F5344CB8AC3E}">
        <p14:creationId xmlns:p14="http://schemas.microsoft.com/office/powerpoint/2010/main" val="77344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Include my plans for continuing project and dissertation, and what will be undertaken in the following weeks .</a:t>
            </a:r>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112062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part of this presentation, I shall cover a basic description of the project, and its context within the wider research field and its importance. Then I will summarize the research I have completed thus far and explain some of the core concepts and findings I have found within this process. Afterwards I will then show my progress in the implementation, and demonstrate the current functionality. Finally I will outline my plan for completion of both the implementation and dissertation.</a:t>
            </a:r>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137689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screen is my initial </a:t>
            </a:r>
            <a:r>
              <a:rPr lang="en-GB" dirty="0" err="1"/>
              <a:t>gannt</a:t>
            </a:r>
            <a:r>
              <a:rPr lang="en-GB" dirty="0"/>
              <a:t> chart that I submitted as part of my proposal. However due to some initial problems experienced whilst trying to start building the implantation within my own engine, this has put me a few weeks behind schedule. However, I am still very much on track to complete everything on schedule. As stated before, I have been able to generate and triangulate the points of the sphere, but contrary to what this </a:t>
            </a:r>
            <a:r>
              <a:rPr lang="en-GB" dirty="0" err="1"/>
              <a:t>gannt</a:t>
            </a:r>
            <a:r>
              <a:rPr lang="en-GB" dirty="0"/>
              <a:t> chart says I am currently working on both the Level of detail system as well as the Basic terrain generation, as there </a:t>
            </a:r>
            <a:r>
              <a:rPr lang="en-GB" dirty="0" err="1"/>
              <a:t>implmentaion</a:t>
            </a:r>
            <a:r>
              <a:rPr lang="en-GB" dirty="0"/>
              <a:t> is more intertwined than initially planned.  As such, the next 3 weeks </a:t>
            </a:r>
          </a:p>
        </p:txBody>
      </p:sp>
      <p:sp>
        <p:nvSpPr>
          <p:cNvPr id="4" name="Slide Number Placeholder 3"/>
          <p:cNvSpPr>
            <a:spLocks noGrp="1"/>
          </p:cNvSpPr>
          <p:nvPr>
            <p:ph type="sldNum" sz="quarter" idx="5"/>
          </p:nvPr>
        </p:nvSpPr>
        <p:spPr/>
        <p:txBody>
          <a:bodyPr/>
          <a:lstStyle/>
          <a:p>
            <a:fld id="{E7CCE34D-CFF1-4FFE-815B-D050E7ED2DFD}" type="slidenum">
              <a:rPr lang="en-US" smtClean="0"/>
              <a:t>20</a:t>
            </a:fld>
            <a:endParaRPr lang="en-US"/>
          </a:p>
        </p:txBody>
      </p:sp>
    </p:spTree>
    <p:extLst>
      <p:ext uri="{BB962C8B-B14F-4D97-AF65-F5344CB8AC3E}">
        <p14:creationId xmlns:p14="http://schemas.microsoft.com/office/powerpoint/2010/main" val="1750271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explain the project, the reasons I have chosen it, and why it is important to study.</a:t>
            </a:r>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gaming industry, specifically within the sci-fi genre, there is an increasing tendency to use a large amount of procedurally generated content. This approach allows for developers to create vast universes and worlds for the player to explore, either as a core gameplay concept, or as an aid in game development so that developers can focus more on gameplay features instead of world building. 3 examples shown above are some examples of procedural generation, specifically planet generation. On the left is Elite Dangerous by frontier developments, on the top right is no mans sky by hello games, and on the bottom right is space engineers from keen software house. All 3 of these games, as well as many more, have inspired my project to focus on this idea of procedural planet generation</a:t>
            </a:r>
          </a:p>
          <a:p>
            <a:endParaRPr lang="en-GB" dirty="0"/>
          </a:p>
          <a:p>
            <a:endParaRPr lang="en-GB" dirty="0"/>
          </a:p>
          <a:p>
            <a:r>
              <a:rPr lang="en-GB" dirty="0"/>
              <a:t>https://bgr.com/wp-content/uploads/2018/07/no-mans-sky-next1.jpg?quality=82&amp;strip=all</a:t>
            </a:r>
          </a:p>
          <a:p>
            <a:r>
              <a:rPr lang="en-GB" dirty="0"/>
              <a:t>https://www.reddit.com/r/EliteDangerous/comments/mkl48g/will_we_be_able_to_land_on_planets_like_this_in/</a:t>
            </a:r>
          </a:p>
          <a:p>
            <a:r>
              <a:rPr lang="en-GB" dirty="0"/>
              <a:t>https://www.thegamer.com/space-engineers-everything-need-know-planets/</a:t>
            </a:r>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3379144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project, I plan on combining all of the benefits of theses games into one simple product, eliminating all of the negatives as well. For example, although the scale of Elite dangerous is incredibly realistic, so is their planets. Which is good in a simulation context, but if you want to create interesting, diverse worlds to keep the player interested, this is less ideal. No mans sky on the other get this diversity very well, and all the planets are noticeably different from each other, but they suffer from the issues of being on a much smaller scale. Additionally, even though space engineers suffers from a much more restrictive generation system and their planets are much smaller, the one feature they have over both these other games is transitioning from space to the planet. Both Elite and no mans sky have a noticeable transition from space to their planets and vice versa, whereas space engineers handles this transition much better, and the experience is almost seamless.  </a:t>
            </a:r>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231107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result of this first initial look at current works within the industry, I would like my final product to be  a Unity package that allows for the creation of procedurally generated planets, at a user defined size, diversity through biomes. </a:t>
            </a:r>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285541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section, I will summarize some of the major theorists and algorithms that I explored during the ongoing research process for this project.</a:t>
            </a:r>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4193831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were 5 main areas of research that I wanted to look into as part of this project. Theses include, </a:t>
            </a:r>
            <a:r>
              <a:rPr lang="en-GB"/>
              <a:t>Sphere Generation, </a:t>
            </a:r>
            <a:r>
              <a:rPr lang="en-GB" dirty="0"/>
              <a:t>Terrain Generation, level of detail systems, Atmospheric rendering and floating point precision errors. I will now break down all of these individual areas of study withing the next few slides of this presentation.</a:t>
            </a:r>
          </a:p>
        </p:txBody>
      </p:sp>
      <p:sp>
        <p:nvSpPr>
          <p:cNvPr id="4" name="Slide Number Placeholder 3"/>
          <p:cNvSpPr>
            <a:spLocks noGrp="1"/>
          </p:cNvSpPr>
          <p:nvPr>
            <p:ph type="sldNum" sz="quarter" idx="5"/>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2383786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major area of investigation was the best way to generate a sphere mesh. This was crucial as planets, at their core, are spheres with extra lumps. Although some planets and moons do exist that do no not follow this spherical shape, such as the moon of mars </a:t>
            </a:r>
            <a:r>
              <a:rPr lang="en-GB" dirty="0" err="1"/>
              <a:t>phobos</a:t>
            </a:r>
            <a:r>
              <a:rPr lang="en-GB" dirty="0"/>
              <a:t>, for the sake of this project’s scope, only spheres will be investigated. Initial investigation into the subject showed there were 4 well established ways to create the vertices of a sphere. These were the UV sphere, the normalized cube, the spherified cube and the icosahedron. Theses methods are the most documented algorithms I found during my research, and examples of each of these methods can be seen in the picture here</a:t>
            </a:r>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82935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t>Portfolio Project Progress Presentation </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Adam Hurst</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a:latin typeface="+mj-lt"/>
                <a:ea typeface="+mj-ea"/>
                <a:cs typeface="+mj-cs"/>
              </a:rPr>
              <a:t>Sphere Generation</a:t>
            </a:r>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pic>
        <p:nvPicPr>
          <p:cNvPr id="6" name="Picture 5">
            <a:extLst>
              <a:ext uri="{FF2B5EF4-FFF2-40B4-BE49-F238E27FC236}">
                <a16:creationId xmlns:a16="http://schemas.microsoft.com/office/drawing/2014/main" id="{B06F9249-C269-4B6E-91CE-2116C5ECE8C9}"/>
              </a:ext>
            </a:extLst>
          </p:cNvPr>
          <p:cNvPicPr>
            <a:picLocks noChangeAspect="1"/>
          </p:cNvPicPr>
          <p:nvPr/>
        </p:nvPicPr>
        <p:blipFill>
          <a:blip r:embed="rId3"/>
          <a:stretch>
            <a:fillRect/>
          </a:stretch>
        </p:blipFill>
        <p:spPr>
          <a:xfrm>
            <a:off x="4251103" y="2083434"/>
            <a:ext cx="3689794" cy="3925196"/>
          </a:xfrm>
          <a:prstGeom prst="rect">
            <a:avLst/>
          </a:prstGeom>
        </p:spPr>
      </p:pic>
    </p:spTree>
    <p:extLst>
      <p:ext uri="{BB962C8B-B14F-4D97-AF65-F5344CB8AC3E}">
        <p14:creationId xmlns:p14="http://schemas.microsoft.com/office/powerpoint/2010/main" val="98044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a:latin typeface="+mj-lt"/>
                <a:ea typeface="+mj-ea"/>
                <a:cs typeface="+mj-cs"/>
              </a:rPr>
              <a:t>Sphere Generation</a:t>
            </a:r>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pic>
        <p:nvPicPr>
          <p:cNvPr id="7" name="Picture 6">
            <a:extLst>
              <a:ext uri="{FF2B5EF4-FFF2-40B4-BE49-F238E27FC236}">
                <a16:creationId xmlns:a16="http://schemas.microsoft.com/office/drawing/2014/main" id="{F15FFBE7-3849-4976-AA05-39D3C0538572}"/>
              </a:ext>
            </a:extLst>
          </p:cNvPr>
          <p:cNvPicPr>
            <a:picLocks noChangeAspect="1"/>
          </p:cNvPicPr>
          <p:nvPr/>
        </p:nvPicPr>
        <p:blipFill>
          <a:blip r:embed="rId3"/>
          <a:stretch>
            <a:fillRect/>
          </a:stretch>
        </p:blipFill>
        <p:spPr>
          <a:xfrm>
            <a:off x="3851021" y="2083434"/>
            <a:ext cx="4489958" cy="4076734"/>
          </a:xfrm>
          <a:prstGeom prst="rect">
            <a:avLst/>
          </a:prstGeom>
        </p:spPr>
      </p:pic>
    </p:spTree>
    <p:extLst>
      <p:ext uri="{BB962C8B-B14F-4D97-AF65-F5344CB8AC3E}">
        <p14:creationId xmlns:p14="http://schemas.microsoft.com/office/powerpoint/2010/main" val="1591304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dirty="0">
                <a:latin typeface="+mj-lt"/>
                <a:ea typeface="+mj-ea"/>
                <a:cs typeface="+mj-cs"/>
              </a:rPr>
              <a:t>Terrain Generation</a:t>
            </a:r>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pic>
        <p:nvPicPr>
          <p:cNvPr id="6" name="Picture 5">
            <a:extLst>
              <a:ext uri="{FF2B5EF4-FFF2-40B4-BE49-F238E27FC236}">
                <a16:creationId xmlns:a16="http://schemas.microsoft.com/office/drawing/2014/main" id="{5E74312F-E310-4CE4-B25B-F4B6EAA05041}"/>
              </a:ext>
            </a:extLst>
          </p:cNvPr>
          <p:cNvPicPr>
            <a:picLocks noChangeAspect="1"/>
          </p:cNvPicPr>
          <p:nvPr/>
        </p:nvPicPr>
        <p:blipFill rotWithShape="1">
          <a:blip r:embed="rId3"/>
          <a:srcRect l="933"/>
          <a:stretch/>
        </p:blipFill>
        <p:spPr>
          <a:xfrm>
            <a:off x="2161123" y="2472855"/>
            <a:ext cx="7869754" cy="2971800"/>
          </a:xfrm>
          <a:prstGeom prst="rect">
            <a:avLst/>
          </a:prstGeom>
        </p:spPr>
      </p:pic>
    </p:spTree>
    <p:extLst>
      <p:ext uri="{BB962C8B-B14F-4D97-AF65-F5344CB8AC3E}">
        <p14:creationId xmlns:p14="http://schemas.microsoft.com/office/powerpoint/2010/main" val="3464502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dirty="0">
                <a:latin typeface="+mj-lt"/>
                <a:ea typeface="+mj-ea"/>
                <a:cs typeface="+mj-cs"/>
              </a:rPr>
              <a:t>Terrain Generation</a:t>
            </a:r>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pic>
        <p:nvPicPr>
          <p:cNvPr id="7" name="Picture 6">
            <a:extLst>
              <a:ext uri="{FF2B5EF4-FFF2-40B4-BE49-F238E27FC236}">
                <a16:creationId xmlns:a16="http://schemas.microsoft.com/office/drawing/2014/main" id="{FB1DA2A2-387C-49EA-8D31-AD30786A43F0}"/>
              </a:ext>
            </a:extLst>
          </p:cNvPr>
          <p:cNvPicPr>
            <a:picLocks noChangeAspect="1"/>
          </p:cNvPicPr>
          <p:nvPr/>
        </p:nvPicPr>
        <p:blipFill>
          <a:blip r:embed="rId3"/>
          <a:stretch>
            <a:fillRect/>
          </a:stretch>
        </p:blipFill>
        <p:spPr>
          <a:xfrm>
            <a:off x="3014662" y="2156988"/>
            <a:ext cx="6162675" cy="4038600"/>
          </a:xfrm>
          <a:prstGeom prst="rect">
            <a:avLst/>
          </a:prstGeom>
        </p:spPr>
      </p:pic>
    </p:spTree>
    <p:extLst>
      <p:ext uri="{BB962C8B-B14F-4D97-AF65-F5344CB8AC3E}">
        <p14:creationId xmlns:p14="http://schemas.microsoft.com/office/powerpoint/2010/main" val="3539234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dirty="0">
                <a:latin typeface="+mj-lt"/>
                <a:ea typeface="+mj-ea"/>
                <a:cs typeface="+mj-cs"/>
              </a:rPr>
              <a:t>Level of Detail</a:t>
            </a:r>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pic>
        <p:nvPicPr>
          <p:cNvPr id="5" name="Picture 4">
            <a:extLst>
              <a:ext uri="{FF2B5EF4-FFF2-40B4-BE49-F238E27FC236}">
                <a16:creationId xmlns:a16="http://schemas.microsoft.com/office/drawing/2014/main" id="{4FF5F54A-0AA7-4B8E-AC7D-BBE13B9AFA9E}"/>
              </a:ext>
            </a:extLst>
          </p:cNvPr>
          <p:cNvPicPr>
            <a:picLocks noChangeAspect="1"/>
          </p:cNvPicPr>
          <p:nvPr/>
        </p:nvPicPr>
        <p:blipFill>
          <a:blip r:embed="rId3"/>
          <a:stretch>
            <a:fillRect/>
          </a:stretch>
        </p:blipFill>
        <p:spPr>
          <a:xfrm>
            <a:off x="3657600" y="2369122"/>
            <a:ext cx="4876800" cy="3333750"/>
          </a:xfrm>
          <a:prstGeom prst="rect">
            <a:avLst/>
          </a:prstGeom>
        </p:spPr>
      </p:pic>
    </p:spTree>
    <p:extLst>
      <p:ext uri="{BB962C8B-B14F-4D97-AF65-F5344CB8AC3E}">
        <p14:creationId xmlns:p14="http://schemas.microsoft.com/office/powerpoint/2010/main" val="2471129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dirty="0">
                <a:latin typeface="+mj-lt"/>
                <a:ea typeface="+mj-ea"/>
                <a:cs typeface="+mj-cs"/>
              </a:rPr>
              <a:t>Atmospheric Rendering</a:t>
            </a:r>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grpSp>
        <p:nvGrpSpPr>
          <p:cNvPr id="11" name="Group 10">
            <a:extLst>
              <a:ext uri="{FF2B5EF4-FFF2-40B4-BE49-F238E27FC236}">
                <a16:creationId xmlns:a16="http://schemas.microsoft.com/office/drawing/2014/main" id="{039E9CD2-1E53-453E-BD07-DAB82917A713}"/>
              </a:ext>
            </a:extLst>
          </p:cNvPr>
          <p:cNvGrpSpPr/>
          <p:nvPr/>
        </p:nvGrpSpPr>
        <p:grpSpPr>
          <a:xfrm>
            <a:off x="3740149" y="1935523"/>
            <a:ext cx="4711701" cy="3904428"/>
            <a:chOff x="3737769" y="1230673"/>
            <a:chExt cx="4711701" cy="3904428"/>
          </a:xfrm>
        </p:grpSpPr>
        <p:pic>
          <p:nvPicPr>
            <p:cNvPr id="6" name="Picture 5">
              <a:extLst>
                <a:ext uri="{FF2B5EF4-FFF2-40B4-BE49-F238E27FC236}">
                  <a16:creationId xmlns:a16="http://schemas.microsoft.com/office/drawing/2014/main" id="{3D073E2E-829E-4A51-8271-1ADB2A7B8032}"/>
                </a:ext>
              </a:extLst>
            </p:cNvPr>
            <p:cNvPicPr>
              <a:picLocks noChangeAspect="1"/>
            </p:cNvPicPr>
            <p:nvPr/>
          </p:nvPicPr>
          <p:blipFill rotWithShape="1">
            <a:blip r:embed="rId3"/>
            <a:srcRect l="1264" t="914" r="1264"/>
            <a:stretch/>
          </p:blipFill>
          <p:spPr>
            <a:xfrm>
              <a:off x="3737770" y="1338622"/>
              <a:ext cx="4711700" cy="3796477"/>
            </a:xfrm>
            <a:prstGeom prst="rect">
              <a:avLst/>
            </a:prstGeom>
          </p:spPr>
        </p:pic>
        <p:grpSp>
          <p:nvGrpSpPr>
            <p:cNvPr id="8" name="Group 7">
              <a:extLst>
                <a:ext uri="{FF2B5EF4-FFF2-40B4-BE49-F238E27FC236}">
                  <a16:creationId xmlns:a16="http://schemas.microsoft.com/office/drawing/2014/main" id="{7F235491-47D3-4923-8172-B0D2F67FFA03}"/>
                </a:ext>
              </a:extLst>
            </p:cNvPr>
            <p:cNvGrpSpPr/>
            <p:nvPr/>
          </p:nvGrpSpPr>
          <p:grpSpPr>
            <a:xfrm>
              <a:off x="3737769" y="1230673"/>
              <a:ext cx="4711701" cy="3904428"/>
              <a:chOff x="3737769" y="1195347"/>
              <a:chExt cx="4711701" cy="3904428"/>
            </a:xfrm>
          </p:grpSpPr>
          <p:sp>
            <p:nvSpPr>
              <p:cNvPr id="7" name="Rectangle 6">
                <a:extLst>
                  <a:ext uri="{FF2B5EF4-FFF2-40B4-BE49-F238E27FC236}">
                    <a16:creationId xmlns:a16="http://schemas.microsoft.com/office/drawing/2014/main" id="{16EA07E9-4F93-4644-89E8-6F762EBA7B7A}"/>
                  </a:ext>
                </a:extLst>
              </p:cNvPr>
              <p:cNvSpPr/>
              <p:nvPr/>
            </p:nvSpPr>
            <p:spPr>
              <a:xfrm>
                <a:off x="3737769" y="3118190"/>
                <a:ext cx="4711701" cy="166687"/>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EE38C0E4-E19F-421D-81C6-41C10C70DE3C}"/>
                  </a:ext>
                </a:extLst>
              </p:cNvPr>
              <p:cNvSpPr/>
              <p:nvPr/>
            </p:nvSpPr>
            <p:spPr>
              <a:xfrm rot="5400000">
                <a:off x="4143783" y="3064217"/>
                <a:ext cx="3904428" cy="166687"/>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Tree>
    <p:extLst>
      <p:ext uri="{BB962C8B-B14F-4D97-AF65-F5344CB8AC3E}">
        <p14:creationId xmlns:p14="http://schemas.microsoft.com/office/powerpoint/2010/main" val="568260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2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9" name="Freeform: Shape 2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Oval 3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4" name="Rectangle 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dirty="0">
                <a:latin typeface="+mj-lt"/>
                <a:ea typeface="+mj-ea"/>
                <a:cs typeface="+mj-cs"/>
              </a:rPr>
              <a:t>Floating Point Precision</a:t>
            </a:r>
          </a:p>
        </p:txBody>
      </p:sp>
      <p:sp>
        <p:nvSpPr>
          <p:cNvPr id="36" name="Rectangle 35">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8CDEB3D-5312-4602-B4B6-8713B6DC8A8F}"/>
              </a:ext>
            </a:extLst>
          </p:cNvPr>
          <p:cNvPicPr>
            <a:picLocks noChangeAspect="1"/>
          </p:cNvPicPr>
          <p:nvPr/>
        </p:nvPicPr>
        <p:blipFill>
          <a:blip r:embed="rId3"/>
          <a:stretch>
            <a:fillRect/>
          </a:stretch>
        </p:blipFill>
        <p:spPr>
          <a:xfrm>
            <a:off x="3438585" y="2090574"/>
            <a:ext cx="5314830"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38" name="Rectangle 37">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344739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Progress</a:t>
            </a:r>
            <a:endParaRPr lang="en-US" sz="6400" kern="1200" dirty="0">
              <a:solidFill>
                <a:schemeClr val="tx1"/>
              </a:solidFill>
              <a:latin typeface="+mj-lt"/>
              <a:ea typeface="+mj-ea"/>
              <a:cs typeface="+mj-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Thursday, March 24,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3820510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DDC18-9870-49D5-8884-F4187C210957}"/>
              </a:ext>
            </a:extLst>
          </p:cNvPr>
          <p:cNvSpPr>
            <a:spLocks noGrp="1"/>
          </p:cNvSpPr>
          <p:nvPr>
            <p:ph type="sldNum" sz="quarter" idx="12"/>
          </p:nvPr>
        </p:nvSpPr>
        <p:spPr/>
        <p:txBody>
          <a:bodyPr/>
          <a:lstStyle/>
          <a:p>
            <a:fld id="{DBA1B0FB-D917-4C8C-928F-313BD683BF39}" type="slidenum">
              <a:rPr lang="en-US" smtClean="0"/>
              <a:t>18</a:t>
            </a:fld>
            <a:endParaRPr lang="en-US"/>
          </a:p>
        </p:txBody>
      </p:sp>
      <p:pic>
        <p:nvPicPr>
          <p:cNvPr id="5" name="2022-03-19 15-32-02">
            <a:hlinkClick r:id="" action="ppaction://media"/>
            <a:extLst>
              <a:ext uri="{FF2B5EF4-FFF2-40B4-BE49-F238E27FC236}">
                <a16:creationId xmlns:a16="http://schemas.microsoft.com/office/drawing/2014/main" id="{769137C2-42A9-4168-8627-39EC763A55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9292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7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Plan to Continue</a:t>
            </a:r>
            <a:endParaRPr lang="en-US" sz="6400" kern="1200" dirty="0">
              <a:solidFill>
                <a:schemeClr val="tx1"/>
              </a:solidFill>
              <a:latin typeface="+mj-lt"/>
              <a:ea typeface="+mj-ea"/>
              <a:cs typeface="+mj-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Thursday, March 24,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19</a:t>
            </a:fld>
            <a:endParaRPr lang="en-US"/>
          </a:p>
        </p:txBody>
      </p:sp>
    </p:spTree>
    <p:extLst>
      <p:ext uri="{BB962C8B-B14F-4D97-AF65-F5344CB8AC3E}">
        <p14:creationId xmlns:p14="http://schemas.microsoft.com/office/powerpoint/2010/main" val="3419544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8" name="Freeform: Shape 7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Oval 7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Freeform: Shape 8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83" name="Rectangle 8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dirty="0"/>
              <a:t>Topics</a:t>
            </a:r>
            <a:endParaRPr lang="en-US"/>
          </a:p>
        </p:txBody>
      </p:sp>
      <p:sp>
        <p:nvSpPr>
          <p:cNvPr id="85" name="Oval 84">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a:buFont typeface="Arial" panose="020B0604020202020204" pitchFamily="34" charset="0"/>
              <a:buChar char="•"/>
            </a:pPr>
            <a:r>
              <a:rPr lang="en-US" sz="1600"/>
              <a:t>Context</a:t>
            </a:r>
          </a:p>
          <a:p>
            <a:pPr>
              <a:buFont typeface="Arial" panose="020B0604020202020204" pitchFamily="34" charset="0"/>
              <a:buChar char="•"/>
            </a:pPr>
            <a:r>
              <a:rPr lang="en-US" sz="1600"/>
              <a:t>Research</a:t>
            </a:r>
          </a:p>
          <a:p>
            <a:pPr>
              <a:buFont typeface="Arial" panose="020B0604020202020204" pitchFamily="34" charset="0"/>
              <a:buChar char="•"/>
            </a:pPr>
            <a:r>
              <a:rPr lang="en-US" sz="1600"/>
              <a:t>Progress</a:t>
            </a:r>
          </a:p>
          <a:p>
            <a:pPr>
              <a:buFont typeface="Arial" panose="020B0604020202020204" pitchFamily="34" charset="0"/>
              <a:buChar char="•"/>
            </a:pPr>
            <a:r>
              <a:rPr lang="en-US" sz="1600"/>
              <a:t>Plan to Completion</a:t>
            </a:r>
          </a:p>
          <a:p>
            <a:pPr>
              <a:buFont typeface="Arial" panose="020B0604020202020204" pitchFamily="34" charset="0"/>
              <a:buChar char="•"/>
            </a:pPr>
            <a:endParaRPr lang="en-US" sz="1600"/>
          </a:p>
          <a:p>
            <a:pPr>
              <a:buFont typeface="Arial" panose="020B0604020202020204" pitchFamily="34" charset="0"/>
              <a:buChar char="•"/>
            </a:pPr>
            <a:endParaRPr lang="en-US" sz="1600"/>
          </a:p>
        </p:txBody>
      </p:sp>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a:srcRect l="13396" r="20853" b="-3"/>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l="1802" r="8389" b="-5"/>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87" name="Group 86">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88" name="Freeform: Shape 87">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88">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5"/>
          <a:srcRect l="19647" r="27103" b="-1"/>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3" name="Freeform: Shape 6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6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6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6" name="Group 7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7" name="Freeform: Shape 7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Shape 7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Oval 7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Oval 7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1" name="Rectangle 7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dirty="0">
                <a:latin typeface="+mj-lt"/>
                <a:ea typeface="+mj-ea"/>
                <a:cs typeface="+mj-cs"/>
              </a:rPr>
              <a:t>Plan</a:t>
            </a:r>
          </a:p>
        </p:txBody>
      </p:sp>
      <p:sp>
        <p:nvSpPr>
          <p:cNvPr id="92" name="Rectangle 79">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98E97DF-D76D-416E-A3E2-F3BB47B8E12C}"/>
              </a:ext>
            </a:extLst>
          </p:cNvPr>
          <p:cNvPicPr>
            <a:picLocks noChangeAspect="1"/>
          </p:cNvPicPr>
          <p:nvPr/>
        </p:nvPicPr>
        <p:blipFill>
          <a:blip r:embed="rId3"/>
          <a:stretch>
            <a:fillRect/>
          </a:stretch>
        </p:blipFill>
        <p:spPr>
          <a:xfrm>
            <a:off x="0" y="2108200"/>
            <a:ext cx="12192000" cy="4175759"/>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82" name="Rectangle 81">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815526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Context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46052879-A0E2-4144-9154-ABD137B1BFB6}"/>
              </a:ext>
            </a:extLst>
          </p:cNvPr>
          <p:cNvPicPr>
            <a:picLocks noChangeAspect="1"/>
          </p:cNvPicPr>
          <p:nvPr/>
        </p:nvPicPr>
        <p:blipFill rotWithShape="1">
          <a:blip r:embed="rId3"/>
          <a:srcRect l="26702" r="19946" b="-1"/>
          <a:stretch/>
        </p:blipFill>
        <p:spPr>
          <a:xfrm>
            <a:off x="191086" y="171715"/>
            <a:ext cx="5813197" cy="6129087"/>
          </a:xfrm>
          <a:prstGeom prst="rect">
            <a:avLst/>
          </a:prstGeom>
        </p:spPr>
      </p:pic>
      <p:pic>
        <p:nvPicPr>
          <p:cNvPr id="5" name="Picture 4">
            <a:extLst>
              <a:ext uri="{FF2B5EF4-FFF2-40B4-BE49-F238E27FC236}">
                <a16:creationId xmlns:a16="http://schemas.microsoft.com/office/drawing/2014/main" id="{353A4075-0CDC-4B69-AFDF-F87DBB4BCEDC}"/>
              </a:ext>
            </a:extLst>
          </p:cNvPr>
          <p:cNvPicPr>
            <a:picLocks noChangeAspect="1"/>
          </p:cNvPicPr>
          <p:nvPr/>
        </p:nvPicPr>
        <p:blipFill rotWithShape="1">
          <a:blip r:embed="rId4"/>
          <a:srcRect t="2495" b="363"/>
          <a:stretch/>
        </p:blipFill>
        <p:spPr>
          <a:xfrm>
            <a:off x="6196929" y="171716"/>
            <a:ext cx="5803986" cy="3171422"/>
          </a:xfrm>
          <a:prstGeom prst="rect">
            <a:avLst/>
          </a:prstGeom>
        </p:spPr>
      </p:pic>
      <p:pic>
        <p:nvPicPr>
          <p:cNvPr id="8" name="Picture 7">
            <a:extLst>
              <a:ext uri="{FF2B5EF4-FFF2-40B4-BE49-F238E27FC236}">
                <a16:creationId xmlns:a16="http://schemas.microsoft.com/office/drawing/2014/main" id="{8DEE12EC-DBF3-4424-AC27-E0386A413CDA}"/>
              </a:ext>
            </a:extLst>
          </p:cNvPr>
          <p:cNvPicPr>
            <a:picLocks noChangeAspect="1"/>
          </p:cNvPicPr>
          <p:nvPr/>
        </p:nvPicPr>
        <p:blipFill rotWithShape="1">
          <a:blip r:embed="rId5"/>
          <a:srcRect t="3707"/>
          <a:stretch/>
        </p:blipFill>
        <p:spPr>
          <a:xfrm>
            <a:off x="6196929" y="3514856"/>
            <a:ext cx="5786386" cy="2785950"/>
          </a:xfrm>
          <a:prstGeom prst="rect">
            <a:avLst/>
          </a:prstGeom>
        </p:spPr>
      </p:pic>
      <p:sp>
        <p:nvSpPr>
          <p:cNvPr id="4" name="Slide Number Placeholder 3">
            <a:extLst>
              <a:ext uri="{FF2B5EF4-FFF2-40B4-BE49-F238E27FC236}">
                <a16:creationId xmlns:a16="http://schemas.microsoft.com/office/drawing/2014/main" id="{8EC4BC4F-6937-4FA8-A7B9-3D19F31A5B19}"/>
              </a:ext>
            </a:extLst>
          </p:cNvPr>
          <p:cNvSpPr>
            <a:spLocks noGrp="1"/>
          </p:cNvSpPr>
          <p:nvPr>
            <p:ph type="sldNum" sz="quarter" idx="12"/>
          </p:nvPr>
        </p:nvSpPr>
        <p:spPr>
          <a:xfrm>
            <a:off x="8610600" y="6356350"/>
            <a:ext cx="2743200" cy="365125"/>
          </a:xfrm>
        </p:spPr>
        <p:txBody>
          <a:bodyPr>
            <a:normAutofit/>
          </a:bodyPr>
          <a:lstStyle/>
          <a:p>
            <a:pPr>
              <a:spcAft>
                <a:spcPts val="600"/>
              </a:spcAft>
            </a:pPr>
            <a:fld id="{DBA1B0FB-D917-4C8C-928F-313BD683BF39}" type="slidenum">
              <a:rPr lang="en-US"/>
              <a:pPr>
                <a:spcAft>
                  <a:spcPts val="600"/>
                </a:spcAft>
              </a:pPr>
              <a:t>4</a:t>
            </a:fld>
            <a:endParaRPr lang="en-US"/>
          </a:p>
        </p:txBody>
      </p:sp>
    </p:spTree>
    <p:extLst>
      <p:ext uri="{BB962C8B-B14F-4D97-AF65-F5344CB8AC3E}">
        <p14:creationId xmlns:p14="http://schemas.microsoft.com/office/powerpoint/2010/main" val="210526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8" name="Freeform: Shape 1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3" name="Rectangle 22">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665EF96-888D-4454-8CE5-E6DFEDF84CE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graphicFrame>
        <p:nvGraphicFramePr>
          <p:cNvPr id="12" name="Diagram 11">
            <a:extLst>
              <a:ext uri="{FF2B5EF4-FFF2-40B4-BE49-F238E27FC236}">
                <a16:creationId xmlns:a16="http://schemas.microsoft.com/office/drawing/2014/main" id="{6DE13FCA-C2CE-4F31-A797-76D668DF78B8}"/>
              </a:ext>
            </a:extLst>
          </p:cNvPr>
          <p:cNvGraphicFramePr/>
          <p:nvPr>
            <p:extLst>
              <p:ext uri="{D42A27DB-BD31-4B8C-83A1-F6EECF244321}">
                <p14:modId xmlns:p14="http://schemas.microsoft.com/office/powerpoint/2010/main" val="690145916"/>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97DFE8EA-D6F6-4B30-B25B-DDB7002BDA2B}"/>
              </a:ext>
            </a:extLst>
          </p:cNvPr>
          <p:cNvSpPr txBox="1"/>
          <p:nvPr/>
        </p:nvSpPr>
        <p:spPr>
          <a:xfrm>
            <a:off x="876261" y="1758076"/>
            <a:ext cx="3783194" cy="3693319"/>
          </a:xfrm>
          <a:prstGeom prst="rect">
            <a:avLst/>
          </a:prstGeom>
          <a:noFill/>
        </p:spPr>
        <p:txBody>
          <a:bodyPr wrap="square" rtlCol="0">
            <a:spAutoFit/>
          </a:bodyPr>
          <a:lstStyle/>
          <a:p>
            <a:r>
              <a:rPr lang="en-GB" dirty="0"/>
              <a:t>Elite Dangerous</a:t>
            </a:r>
          </a:p>
          <a:p>
            <a:pPr marL="285750" indent="-285750">
              <a:buFont typeface="Arial" panose="020B0604020202020204" pitchFamily="34" charset="0"/>
              <a:buChar char="•"/>
            </a:pPr>
            <a:r>
              <a:rPr lang="en-GB" dirty="0"/>
              <a:t>Scale 1:1</a:t>
            </a:r>
          </a:p>
          <a:p>
            <a:pPr marL="285750" indent="-285750">
              <a:buFont typeface="Arial" panose="020B0604020202020204" pitchFamily="34" charset="0"/>
              <a:buChar char="•"/>
            </a:pPr>
            <a:r>
              <a:rPr lang="en-GB" dirty="0"/>
              <a:t>Realistic but boring</a:t>
            </a:r>
          </a:p>
          <a:p>
            <a:pPr marL="285750" indent="-285750">
              <a:buFont typeface="Arial" panose="020B0604020202020204" pitchFamily="34" charset="0"/>
              <a:buChar char="•"/>
            </a:pPr>
            <a:endParaRPr lang="en-GB" dirty="0"/>
          </a:p>
          <a:p>
            <a:r>
              <a:rPr lang="en-GB" dirty="0"/>
              <a:t>No Man’s Sky</a:t>
            </a:r>
          </a:p>
          <a:p>
            <a:pPr marL="285750" indent="-285750">
              <a:buFont typeface="Arial" panose="020B0604020202020204" pitchFamily="34" charset="0"/>
              <a:buChar char="•"/>
            </a:pPr>
            <a:r>
              <a:rPr lang="en-GB" dirty="0"/>
              <a:t>Incredibly diverse, interesting planets</a:t>
            </a:r>
          </a:p>
          <a:p>
            <a:pPr marL="285750" indent="-285750">
              <a:buFont typeface="Arial" panose="020B0604020202020204" pitchFamily="34" charset="0"/>
              <a:buChar char="•"/>
            </a:pPr>
            <a:r>
              <a:rPr lang="en-GB" dirty="0"/>
              <a:t>Small, not realistically scaled planets</a:t>
            </a:r>
          </a:p>
          <a:p>
            <a:pPr marL="285750" indent="-285750">
              <a:buFont typeface="Arial" panose="020B0604020202020204" pitchFamily="34" charset="0"/>
              <a:buChar char="•"/>
            </a:pPr>
            <a:endParaRPr lang="en-GB" dirty="0"/>
          </a:p>
          <a:p>
            <a:r>
              <a:rPr lang="en-GB" dirty="0"/>
              <a:t>Space Engineers</a:t>
            </a:r>
          </a:p>
          <a:p>
            <a:pPr marL="285750" indent="-285750">
              <a:buFont typeface="Arial" panose="020B0604020202020204" pitchFamily="34" charset="0"/>
              <a:buChar char="•"/>
            </a:pPr>
            <a:r>
              <a:rPr lang="en-GB" dirty="0"/>
              <a:t>Seamless blending between space and planets</a:t>
            </a:r>
          </a:p>
          <a:p>
            <a:pPr marL="285750" indent="-285750">
              <a:buFont typeface="Arial" panose="020B0604020202020204" pitchFamily="34" charset="0"/>
              <a:buChar char="•"/>
            </a:pPr>
            <a:r>
              <a:rPr lang="en-GB" dirty="0"/>
              <a:t>Small, low detail planets </a:t>
            </a:r>
          </a:p>
        </p:txBody>
      </p:sp>
    </p:spTree>
    <p:extLst>
      <p:ext uri="{BB962C8B-B14F-4D97-AF65-F5344CB8AC3E}">
        <p14:creationId xmlns:p14="http://schemas.microsoft.com/office/powerpoint/2010/main" val="3857830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3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3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3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3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3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9" name="Rectangle 39">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1FA95BB-24D3-4E35-A3B8-39B7EBCBAD3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graphicFrame>
        <p:nvGraphicFramePr>
          <p:cNvPr id="7" name="TextBox 4">
            <a:extLst>
              <a:ext uri="{FF2B5EF4-FFF2-40B4-BE49-F238E27FC236}">
                <a16:creationId xmlns:a16="http://schemas.microsoft.com/office/drawing/2014/main" id="{782D93FF-2696-47D8-51C0-841494FE076D}"/>
              </a:ext>
            </a:extLst>
          </p:cNvPr>
          <p:cNvGraphicFramePr/>
          <p:nvPr>
            <p:extLst>
              <p:ext uri="{D42A27DB-BD31-4B8C-83A1-F6EECF244321}">
                <p14:modId xmlns:p14="http://schemas.microsoft.com/office/powerpoint/2010/main" val="3250862321"/>
              </p:ext>
            </p:extLst>
          </p:nvPr>
        </p:nvGraphicFramePr>
        <p:xfrm>
          <a:off x="2909093" y="482517"/>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78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Research</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143449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12C478-E960-40A0-B3D6-330BBBA51A63}"/>
              </a:ext>
            </a:extLst>
          </p:cNvPr>
          <p:cNvSpPr txBox="1"/>
          <p:nvPr/>
        </p:nvSpPr>
        <p:spPr>
          <a:xfrm>
            <a:off x="550863" y="1520825"/>
            <a:ext cx="4535487" cy="3779838"/>
          </a:xfrm>
          <a:prstGeom prst="rect">
            <a:avLst/>
          </a:prstGeom>
        </p:spPr>
        <p:txBody>
          <a:bodyPr vert="horz" wrap="square" lIns="0" tIns="0" rIns="0" bIns="0" rtlCol="0" anchor="ctr" anchorCtr="0">
            <a:normAutofit/>
          </a:bodyPr>
          <a:lstStyle/>
          <a:p>
            <a:pPr>
              <a:spcBef>
                <a:spcPct val="0"/>
              </a:spcBef>
              <a:spcAft>
                <a:spcPts val="600"/>
              </a:spcAft>
            </a:pPr>
            <a:r>
              <a:rPr lang="en-US" sz="6400" dirty="0">
                <a:latin typeface="+mj-lt"/>
                <a:ea typeface="+mj-ea"/>
                <a:cs typeface="+mj-cs"/>
              </a:rPr>
              <a:t>Main areas of Research</a:t>
            </a:r>
          </a:p>
        </p:txBody>
      </p:sp>
      <p:grpSp>
        <p:nvGrpSpPr>
          <p:cNvPr id="21" name="Group 20">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22" name="Freeform: Shape 21">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5" name="Oval 24">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 name="Oval 30">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40DB4359-5ECB-4489-A7DE-A62997F727F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graphicFrame>
        <p:nvGraphicFramePr>
          <p:cNvPr id="9" name="TextBox 5">
            <a:extLst>
              <a:ext uri="{FF2B5EF4-FFF2-40B4-BE49-F238E27FC236}">
                <a16:creationId xmlns:a16="http://schemas.microsoft.com/office/drawing/2014/main" id="{505BDBCA-DF53-3997-2826-1AF1A0A81218}"/>
              </a:ext>
            </a:extLst>
          </p:cNvPr>
          <p:cNvGraphicFramePr/>
          <p:nvPr>
            <p:extLst>
              <p:ext uri="{D42A27DB-BD31-4B8C-83A1-F6EECF244321}">
                <p14:modId xmlns:p14="http://schemas.microsoft.com/office/powerpoint/2010/main" val="3777311803"/>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811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a:latin typeface="+mj-lt"/>
                <a:ea typeface="+mj-ea"/>
                <a:cs typeface="+mj-cs"/>
              </a:rPr>
              <a:t>Sphere Generation</a:t>
            </a:r>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B764D9-082D-450E-B802-91A2CE7CE0C2}"/>
              </a:ext>
            </a:extLst>
          </p:cNvPr>
          <p:cNvPicPr>
            <a:picLocks noChangeAspect="1"/>
          </p:cNvPicPr>
          <p:nvPr/>
        </p:nvPicPr>
        <p:blipFill rotWithShape="1">
          <a:blip r:embed="rId3"/>
          <a:srcRect l="-18" r="251"/>
          <a:stretch/>
        </p:blipFill>
        <p:spPr>
          <a:xfrm>
            <a:off x="2255062" y="2027150"/>
            <a:ext cx="7595494"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413912120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{05CD3339-7B09-49BA-A99C-8DBC6C22152C}tf33713516_win32</Template>
  <TotalTime>902</TotalTime>
  <Words>2588</Words>
  <Application>Microsoft Office PowerPoint</Application>
  <PresentationFormat>Widescreen</PresentationFormat>
  <Paragraphs>120</Paragraphs>
  <Slides>20</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Gill Sans MT</vt:lpstr>
      <vt:lpstr>Walbaum Display</vt:lpstr>
      <vt:lpstr>3DFloatVTI</vt:lpstr>
      <vt:lpstr>Portfolio Project Progress Presentation </vt:lpstr>
      <vt:lpstr>Topics</vt:lpstr>
      <vt:lpstr>Context</vt:lpstr>
      <vt:lpstr>PowerPoint Presentation</vt:lpstr>
      <vt:lpstr>PowerPoint Presentation</vt:lpstr>
      <vt:lpstr>PowerPoint Presentation</vt:lpstr>
      <vt:lpstr>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Progress</vt:lpstr>
      <vt:lpstr>PowerPoint Presentation</vt:lpstr>
      <vt:lpstr>Plan to Continue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Adam Hurst (s5226058)</dc:creator>
  <cp:lastModifiedBy>Adam Hurst (s5226058)</cp:lastModifiedBy>
  <cp:revision>19</cp:revision>
  <dcterms:created xsi:type="dcterms:W3CDTF">2022-03-15T11:36:15Z</dcterms:created>
  <dcterms:modified xsi:type="dcterms:W3CDTF">2022-03-19T15:59:30Z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